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sldIdLst>
    <p:sldId id="278" r:id="rId5"/>
    <p:sldId id="280" r:id="rId6"/>
    <p:sldId id="28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74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>
      <p:cViewPr varScale="1">
        <p:scale>
          <a:sx n="67" d="100"/>
          <a:sy n="67" d="100"/>
        </p:scale>
        <p:origin x="452" y="32"/>
      </p:cViewPr>
      <p:guideLst>
        <p:guide orient="horz" pos="2160"/>
        <p:guide pos="3840"/>
        <p:guide pos="74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77B6E-5B71-C640-AC56-49BB57A10C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6632" y="2410008"/>
            <a:ext cx="9058737" cy="790115"/>
          </a:xfrm>
        </p:spPr>
        <p:txBody>
          <a:bodyPr anchor="b">
            <a:normAutofit/>
          </a:bodyPr>
          <a:lstStyle>
            <a:lvl1pPr algn="ctr">
              <a:defRPr sz="32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13FBB4-793E-DA4A-9472-8A28F2F51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6632" y="3200124"/>
            <a:ext cx="9058737" cy="498454"/>
          </a:xfrm>
          <a:noFill/>
        </p:spPr>
        <p:txBody>
          <a:bodyPr anchor="t"/>
          <a:lstStyle>
            <a:lvl1pPr marL="0" indent="0" algn="ctr">
              <a:buNone/>
              <a:defRPr sz="20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EE3DBE-498C-D046-BFBB-EEF647BEAF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277016" y="5236142"/>
            <a:ext cx="5637967" cy="12645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58E480-E13D-3143-945E-AA4E4B8FC1E2}"/>
              </a:ext>
            </a:extLst>
          </p:cNvPr>
          <p:cNvSpPr>
            <a:spLocks/>
          </p:cNvSpPr>
          <p:nvPr/>
        </p:nvSpPr>
        <p:spPr>
          <a:xfrm>
            <a:off x="0" y="6714000"/>
            <a:ext cx="12192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409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Cosme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person, posing&#10;&#10;Description automatically generated">
            <a:extLst>
              <a:ext uri="{FF2B5EF4-FFF2-40B4-BE49-F238E27FC236}">
                <a16:creationId xmlns:a16="http://schemas.microsoft.com/office/drawing/2014/main" id="{9DF6A4D2-BF09-424A-B5BE-1C2ED88965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0"/>
            <a:ext cx="7619998" cy="685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7FD1DA9-40FE-1D44-966F-6C3497FE3308}"/>
              </a:ext>
            </a:extLst>
          </p:cNvPr>
          <p:cNvSpPr/>
          <p:nvPr/>
        </p:nvSpPr>
        <p:spPr>
          <a:xfrm>
            <a:off x="-10159" y="0"/>
            <a:ext cx="4582159" cy="6857999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C3EA51D-068A-1C4D-8590-BCD2BFAC2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1" y="2329760"/>
            <a:ext cx="3986864" cy="123736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A7A317BB-6EA1-DA4C-9A6A-9C00906B74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2738" y="3711098"/>
            <a:ext cx="3986645" cy="636314"/>
          </a:xfrm>
        </p:spPr>
        <p:txBody>
          <a:bodyPr/>
          <a:lstStyle>
            <a:lvl1pPr marL="0" indent="0">
              <a:buNone/>
              <a:defRPr sz="1900" b="0" i="0" cap="all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3705CD-F568-E44B-82C8-B2C1070462CE}"/>
              </a:ext>
            </a:extLst>
          </p:cNvPr>
          <p:cNvSpPr>
            <a:spLocks/>
          </p:cNvSpPr>
          <p:nvPr/>
        </p:nvSpPr>
        <p:spPr>
          <a:xfrm>
            <a:off x="-10855" y="6714000"/>
            <a:ext cx="12202855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D6FE896-9049-7B4A-9E78-4AC21929A5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71416" y="5900055"/>
            <a:ext cx="3409950" cy="800100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3E15AAD-DC7C-46DA-B39E-FC793A1F64D2}"/>
              </a:ext>
            </a:extLst>
          </p:cNvPr>
          <p:cNvSpPr txBox="1">
            <a:spLocks/>
          </p:cNvSpPr>
          <p:nvPr/>
        </p:nvSpPr>
        <p:spPr>
          <a:xfrm>
            <a:off x="11556392" y="6606215"/>
            <a:ext cx="479397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b="0" i="0" kern="1200" cap="all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6E310C-A197-EC42-8023-4AA83894B2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566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House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indoor&#10;&#10;Description automatically generated">
            <a:extLst>
              <a:ext uri="{FF2B5EF4-FFF2-40B4-BE49-F238E27FC236}">
                <a16:creationId xmlns:a16="http://schemas.microsoft.com/office/drawing/2014/main" id="{86C48344-31B8-4012-B9E8-F1F1A0727AA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9" y="0"/>
            <a:ext cx="7619999" cy="678872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7FD1DA9-40FE-1D44-966F-6C3497FE3308}"/>
              </a:ext>
            </a:extLst>
          </p:cNvPr>
          <p:cNvSpPr/>
          <p:nvPr/>
        </p:nvSpPr>
        <p:spPr>
          <a:xfrm>
            <a:off x="-10160" y="0"/>
            <a:ext cx="4582159" cy="6857999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C3EA51D-068A-1C4D-8590-BCD2BFAC2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1" y="2329760"/>
            <a:ext cx="3986864" cy="123736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A7A317BB-6EA1-DA4C-9A6A-9C00906B74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2738" y="3711098"/>
            <a:ext cx="3986645" cy="636314"/>
          </a:xfrm>
        </p:spPr>
        <p:txBody>
          <a:bodyPr/>
          <a:lstStyle>
            <a:lvl1pPr marL="0" indent="0">
              <a:buNone/>
              <a:defRPr sz="1900" b="0" i="0" cap="all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3705CD-F568-E44B-82C8-B2C1070462CE}"/>
              </a:ext>
            </a:extLst>
          </p:cNvPr>
          <p:cNvSpPr>
            <a:spLocks/>
          </p:cNvSpPr>
          <p:nvPr/>
        </p:nvSpPr>
        <p:spPr>
          <a:xfrm>
            <a:off x="-10855" y="6714000"/>
            <a:ext cx="12202855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D6FE896-9049-7B4A-9E78-4AC21929A5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71416" y="5900055"/>
            <a:ext cx="3409950" cy="800100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2A2B6A5-D248-4F82-AD2D-FB309ECD7849}"/>
              </a:ext>
            </a:extLst>
          </p:cNvPr>
          <p:cNvSpPr txBox="1">
            <a:spLocks/>
          </p:cNvSpPr>
          <p:nvPr/>
        </p:nvSpPr>
        <p:spPr>
          <a:xfrm>
            <a:off x="11556392" y="6606215"/>
            <a:ext cx="479397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b="0" i="0" kern="1200" cap="all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6E310C-A197-EC42-8023-4AA83894B2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631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Personal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B3F0A0E-8D07-4C86-A150-CEBECD9D53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-1"/>
            <a:ext cx="7620000" cy="67794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7FD1DA9-40FE-1D44-966F-6C3497FE3308}"/>
              </a:ext>
            </a:extLst>
          </p:cNvPr>
          <p:cNvSpPr/>
          <p:nvPr/>
        </p:nvSpPr>
        <p:spPr>
          <a:xfrm>
            <a:off x="-10159" y="0"/>
            <a:ext cx="4582159" cy="6857999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C3EA51D-068A-1C4D-8590-BCD2BFAC2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1" y="2329760"/>
            <a:ext cx="3986864" cy="123736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A7A317BB-6EA1-DA4C-9A6A-9C00906B74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2738" y="3711098"/>
            <a:ext cx="3986645" cy="636314"/>
          </a:xfrm>
        </p:spPr>
        <p:txBody>
          <a:bodyPr/>
          <a:lstStyle>
            <a:lvl1pPr marL="0" indent="0">
              <a:buNone/>
              <a:defRPr sz="1900" b="0" i="0" cap="all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3705CD-F568-E44B-82C8-B2C1070462CE}"/>
              </a:ext>
            </a:extLst>
          </p:cNvPr>
          <p:cNvSpPr>
            <a:spLocks/>
          </p:cNvSpPr>
          <p:nvPr/>
        </p:nvSpPr>
        <p:spPr>
          <a:xfrm>
            <a:off x="-10855" y="6714000"/>
            <a:ext cx="12202855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D6FE896-9049-7B4A-9E78-4AC21929A5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71416" y="5900055"/>
            <a:ext cx="3409950" cy="800100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D2F9A71-C9DA-4FB7-9CC7-1B3E0BCD9D95}"/>
              </a:ext>
            </a:extLst>
          </p:cNvPr>
          <p:cNvSpPr txBox="1">
            <a:spLocks/>
          </p:cNvSpPr>
          <p:nvPr/>
        </p:nvSpPr>
        <p:spPr>
          <a:xfrm>
            <a:off x="11556392" y="6606215"/>
            <a:ext cx="479397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b="0" i="0" kern="1200" cap="all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6E310C-A197-EC42-8023-4AA83894B2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040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-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C025288-0743-9747-9B5B-894A2B670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365126"/>
            <a:ext cx="9282993" cy="837510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2DD1989-1B04-9E4D-8FE8-2BED48EC86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2738" y="1346613"/>
            <a:ext cx="9282483" cy="365125"/>
          </a:xfrm>
        </p:spPr>
        <p:txBody>
          <a:bodyPr/>
          <a:lstStyle>
            <a:lvl1pPr>
              <a:buNone/>
              <a:defRPr sz="2000" b="0" i="0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CBFD065-4656-C94A-8523-C690B5F199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62097" y="2863797"/>
            <a:ext cx="7283006" cy="4024351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9A7F420-12D5-4871-913A-B915E3BE8BEC}"/>
              </a:ext>
            </a:extLst>
          </p:cNvPr>
          <p:cNvSpPr txBox="1">
            <a:spLocks/>
          </p:cNvSpPr>
          <p:nvPr/>
        </p:nvSpPr>
        <p:spPr>
          <a:xfrm>
            <a:off x="11556392" y="6606215"/>
            <a:ext cx="479397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b="0" i="0" kern="1200" cap="all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6E310C-A197-EC42-8023-4AA83894B2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541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-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4454E06-2C06-364B-A190-8CE7488243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62097" y="2863797"/>
            <a:ext cx="7283006" cy="402435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C025288-0743-9747-9B5B-894A2B670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365126"/>
            <a:ext cx="9282993" cy="837510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2DD1989-1B04-9E4D-8FE8-2BED48EC86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2738" y="1346613"/>
            <a:ext cx="9282483" cy="365125"/>
          </a:xfrm>
        </p:spPr>
        <p:txBody>
          <a:bodyPr/>
          <a:lstStyle>
            <a:lvl1pPr>
              <a:buNone/>
              <a:defRPr sz="2000" b="0" i="0" cap="all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EE18CEA-297F-47BF-A3A7-D335DF72C489}"/>
              </a:ext>
            </a:extLst>
          </p:cNvPr>
          <p:cNvSpPr txBox="1">
            <a:spLocks/>
          </p:cNvSpPr>
          <p:nvPr/>
        </p:nvSpPr>
        <p:spPr>
          <a:xfrm>
            <a:off x="11556392" y="6606215"/>
            <a:ext cx="479397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b="0" i="0" kern="1200" cap="all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6E310C-A197-EC42-8023-4AA83894B2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859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B085FC-5B01-D846-9D0E-8EB6D258ED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36945"/>
            <a:ext cx="12192000" cy="6714000"/>
          </a:xfrm>
        </p:spPr>
        <p:txBody>
          <a:bodyPr anchor="ctr"/>
          <a:lstStyle>
            <a:lvl1pPr algn="ctr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A2C6C8-9FAC-7C42-9214-A3615B14F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365126"/>
            <a:ext cx="9282993" cy="83751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429E8ED-7816-E54A-9D98-C5E8666661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2738" y="1346613"/>
            <a:ext cx="9282483" cy="365125"/>
          </a:xfrm>
        </p:spPr>
        <p:txBody>
          <a:bodyPr/>
          <a:lstStyle>
            <a:lvl1pPr>
              <a:buNone/>
              <a:defRPr sz="2000" b="0" i="0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5D1368-5DE9-7D4E-A87A-5677B7AC79D5}"/>
              </a:ext>
            </a:extLst>
          </p:cNvPr>
          <p:cNvSpPr>
            <a:spLocks/>
          </p:cNvSpPr>
          <p:nvPr/>
        </p:nvSpPr>
        <p:spPr>
          <a:xfrm>
            <a:off x="0" y="6714000"/>
            <a:ext cx="12192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E2413A2-72ED-4B02-AEBD-F64D7BAD7F52}"/>
              </a:ext>
            </a:extLst>
          </p:cNvPr>
          <p:cNvSpPr txBox="1">
            <a:spLocks/>
          </p:cNvSpPr>
          <p:nvPr/>
        </p:nvSpPr>
        <p:spPr>
          <a:xfrm>
            <a:off x="11556392" y="6606215"/>
            <a:ext cx="479397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b="0" i="0" kern="1200" cap="all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6E310C-A197-EC42-8023-4AA83894B2C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7AD16C2-0341-47FB-ACFD-9E3A54F8D9A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884" y="6097028"/>
            <a:ext cx="1166410" cy="40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68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FC200-2E05-5249-B566-4AC5A013B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5BA93-A9AA-A64F-A5D0-49FFB0CC6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396497"/>
            <a:ext cx="11567160" cy="4700531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1CDF8F9-8677-425E-959F-E57867131BD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884" y="6097028"/>
            <a:ext cx="1166410" cy="408061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6939892-BEED-46F8-9769-B16E6EC6539D}"/>
              </a:ext>
            </a:extLst>
          </p:cNvPr>
          <p:cNvSpPr txBox="1">
            <a:spLocks/>
          </p:cNvSpPr>
          <p:nvPr/>
        </p:nvSpPr>
        <p:spPr>
          <a:xfrm>
            <a:off x="11556392" y="6606215"/>
            <a:ext cx="479397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b="0" i="0" kern="1200" cap="all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6E310C-A197-EC42-8023-4AA83894B2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914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FC200-2E05-5249-B566-4AC5A013B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5BA93-A9AA-A64F-A5D0-49FFB0CC6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910429"/>
            <a:ext cx="11567160" cy="4186599"/>
          </a:xfrm>
        </p:spPr>
        <p:txBody>
          <a:bodyPr>
            <a:normAutofit/>
          </a:bodyPr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0728C3C-4C57-9643-AC12-15D7A96C1E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2738" y="1346613"/>
            <a:ext cx="11566525" cy="365125"/>
          </a:xfrm>
        </p:spPr>
        <p:txBody>
          <a:bodyPr/>
          <a:lstStyle>
            <a:lvl1pPr>
              <a:buNone/>
              <a:defRPr sz="2000" b="0" i="0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25211E2-496C-48B6-865B-A8554745749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884" y="6097028"/>
            <a:ext cx="1166410" cy="408061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3C68A46-BE6B-4D76-97BB-D40CF5A74CB2}"/>
              </a:ext>
            </a:extLst>
          </p:cNvPr>
          <p:cNvSpPr txBox="1">
            <a:spLocks/>
          </p:cNvSpPr>
          <p:nvPr/>
        </p:nvSpPr>
        <p:spPr>
          <a:xfrm>
            <a:off x="11556392" y="6606215"/>
            <a:ext cx="479397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b="0" i="0" kern="1200" cap="all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6E310C-A197-EC42-8023-4AA83894B2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27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6C9E1-C12D-574D-95DC-E53F5DFF3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BB602-55C9-2448-A6EB-AD481A4EC1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2420" y="1825625"/>
            <a:ext cx="5598048" cy="4206298"/>
          </a:xfr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0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05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FB892C-05FE-C84E-8C24-EACE447F3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530" y="1825625"/>
            <a:ext cx="5598049" cy="4206298"/>
          </a:xfr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0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05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A2BE931-18A5-7944-BB42-CBD96D646B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2738" y="1346613"/>
            <a:ext cx="11566525" cy="365125"/>
          </a:xfrm>
        </p:spPr>
        <p:txBody>
          <a:bodyPr/>
          <a:lstStyle>
            <a:lvl1pPr>
              <a:buNone/>
              <a:defRPr sz="2000" b="0" i="0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CF8B34-12D9-4BE6-BC76-4F370950071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884" y="6097028"/>
            <a:ext cx="1166410" cy="408061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EABC0DF-6C2D-4EB7-A513-2E7C6B72CF1F}"/>
              </a:ext>
            </a:extLst>
          </p:cNvPr>
          <p:cNvSpPr txBox="1">
            <a:spLocks/>
          </p:cNvSpPr>
          <p:nvPr/>
        </p:nvSpPr>
        <p:spPr>
          <a:xfrm>
            <a:off x="11556392" y="6606215"/>
            <a:ext cx="479397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b="0" i="0" kern="1200" cap="all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6E310C-A197-EC42-8023-4AA83894B2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403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w Sub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6B7C3B9-DE96-DC4A-8FB4-A62F596F8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365126"/>
            <a:ext cx="11567160" cy="83751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93D4-A2F7-0448-92AF-405A97DD5B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2420" y="1825625"/>
            <a:ext cx="5598048" cy="4216689"/>
          </a:xfr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0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05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5D404F16-DC5A-D947-9BEC-5065D6685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530" y="1825625"/>
            <a:ext cx="5598049" cy="4216689"/>
          </a:xfr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0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05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8ED7F2A-9A0D-D94D-9ADC-F0F9A6F468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2739" y="1346613"/>
            <a:ext cx="5597730" cy="365125"/>
          </a:xfrm>
        </p:spPr>
        <p:txBody>
          <a:bodyPr/>
          <a:lstStyle>
            <a:lvl1pPr>
              <a:buNone/>
              <a:defRPr sz="2000" b="0" i="0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2741F8C-BFA5-7F4A-AB38-B9EC29E8F7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1689" y="1346613"/>
            <a:ext cx="5597730" cy="365125"/>
          </a:xfrm>
        </p:spPr>
        <p:txBody>
          <a:bodyPr/>
          <a:lstStyle>
            <a:lvl1pPr>
              <a:buNone/>
              <a:defRPr sz="2000" b="0" i="0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09AEBC1-4604-401C-B1FE-81BA3402BBC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884" y="6097028"/>
            <a:ext cx="1166410" cy="408061"/>
          </a:xfrm>
          <a:prstGeom prst="rect">
            <a:avLst/>
          </a:prstGeom>
        </p:spPr>
      </p:pic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353E9703-2CDD-4F61-B47A-8EFD8721343A}"/>
              </a:ext>
            </a:extLst>
          </p:cNvPr>
          <p:cNvSpPr txBox="1">
            <a:spLocks/>
          </p:cNvSpPr>
          <p:nvPr/>
        </p:nvSpPr>
        <p:spPr>
          <a:xfrm>
            <a:off x="11556392" y="6606215"/>
            <a:ext cx="479397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b="0" i="0" kern="1200" cap="all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6E310C-A197-EC42-8023-4AA83894B2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512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FC200-2E05-5249-B566-4AC5A013B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5BA93-A9AA-A64F-A5D0-49FFB0CC6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396497"/>
            <a:ext cx="11567160" cy="4700531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1CDF8F9-8677-425E-959F-E57867131BD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884" y="6097028"/>
            <a:ext cx="1166410" cy="408061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6939892-BEED-46F8-9769-B16E6EC6539D}"/>
              </a:ext>
            </a:extLst>
          </p:cNvPr>
          <p:cNvSpPr txBox="1">
            <a:spLocks/>
          </p:cNvSpPr>
          <p:nvPr/>
        </p:nvSpPr>
        <p:spPr>
          <a:xfrm>
            <a:off x="11556392" y="6606215"/>
            <a:ext cx="479397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b="0" i="0" kern="1200" cap="all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6E310C-A197-EC42-8023-4AA83894B2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998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vy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6B7C3B9-DE96-DC4A-8FB4-A62F596F8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365126"/>
            <a:ext cx="11567160" cy="83751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93D4-A2F7-0448-92AF-405A97DD5B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2420" y="1825625"/>
            <a:ext cx="5598048" cy="4227069"/>
          </a:xfr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0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05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5D404F16-DC5A-D947-9BEC-5065D6685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530" y="1825625"/>
            <a:ext cx="5598049" cy="1603375"/>
          </a:xfr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0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05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8ED7F2A-9A0D-D94D-9ADC-F0F9A6F468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2739" y="1346613"/>
            <a:ext cx="5597730" cy="365125"/>
          </a:xfrm>
        </p:spPr>
        <p:txBody>
          <a:bodyPr/>
          <a:lstStyle>
            <a:lvl1pPr>
              <a:buNone/>
              <a:defRPr sz="2000" b="0" i="0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2741F8C-BFA5-7F4A-AB38-B9EC29E8F7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1689" y="1346613"/>
            <a:ext cx="5597730" cy="365125"/>
          </a:xfrm>
        </p:spPr>
        <p:txBody>
          <a:bodyPr/>
          <a:lstStyle>
            <a:lvl1pPr>
              <a:buNone/>
              <a:defRPr sz="2000" b="0" i="0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7E22355-FEEF-4B46-9207-92BEF68A74E9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81530" y="4296109"/>
            <a:ext cx="5598049" cy="1603375"/>
          </a:xfr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0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05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DC3C9B7-FA44-A64B-900C-A5876C6D9D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1689" y="3817097"/>
            <a:ext cx="5597730" cy="365125"/>
          </a:xfrm>
        </p:spPr>
        <p:txBody>
          <a:bodyPr/>
          <a:lstStyle>
            <a:lvl1pPr>
              <a:buNone/>
              <a:defRPr sz="2000" b="0" i="0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FCF3800-FC5E-734A-9768-0B85C598711F}"/>
              </a:ext>
            </a:extLst>
          </p:cNvPr>
          <p:cNvCxnSpPr>
            <a:cxnSpLocks/>
          </p:cNvCxnSpPr>
          <p:nvPr/>
        </p:nvCxnSpPr>
        <p:spPr>
          <a:xfrm>
            <a:off x="6096000" y="1346613"/>
            <a:ext cx="0" cy="489163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7851D03-E136-7A47-9F38-6C1ACC5EB902}"/>
              </a:ext>
            </a:extLst>
          </p:cNvPr>
          <p:cNvCxnSpPr>
            <a:cxnSpLocks/>
          </p:cNvCxnSpPr>
          <p:nvPr/>
        </p:nvCxnSpPr>
        <p:spPr>
          <a:xfrm>
            <a:off x="6095999" y="3611561"/>
            <a:ext cx="578342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07C161E-EB77-408A-973F-929DF8CDE01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884" y="6097028"/>
            <a:ext cx="1166410" cy="408061"/>
          </a:xfrm>
          <a:prstGeom prst="rect">
            <a:avLst/>
          </a:prstGeom>
        </p:spPr>
      </p:pic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A6A2858F-F6B5-480A-9857-389E1683EA96}"/>
              </a:ext>
            </a:extLst>
          </p:cNvPr>
          <p:cNvSpPr txBox="1">
            <a:spLocks/>
          </p:cNvSpPr>
          <p:nvPr/>
        </p:nvSpPr>
        <p:spPr>
          <a:xfrm>
            <a:off x="11556392" y="6606215"/>
            <a:ext cx="479397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b="0" i="0" kern="1200" cap="all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6E310C-A197-EC42-8023-4AA83894B2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917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6B7C3B9-DE96-DC4A-8FB4-A62F596F8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365126"/>
            <a:ext cx="11567160" cy="83751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93D4-A2F7-0448-92AF-405A97DD5B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2420" y="2290689"/>
            <a:ext cx="3266488" cy="3572229"/>
          </a:xfr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0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05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8ED7F2A-9A0D-D94D-9ADC-F0F9A6F468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2739" y="1346613"/>
            <a:ext cx="3266302" cy="800100"/>
          </a:xfrm>
        </p:spPr>
        <p:txBody>
          <a:bodyPr anchor="ctr"/>
          <a:lstStyle>
            <a:lvl1pPr marL="0" indent="0" algn="ctr">
              <a:buNone/>
              <a:defRPr sz="2000" b="0" i="0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FCF3800-FC5E-734A-9768-0B85C598711F}"/>
              </a:ext>
            </a:extLst>
          </p:cNvPr>
          <p:cNvCxnSpPr>
            <a:cxnSpLocks/>
          </p:cNvCxnSpPr>
          <p:nvPr/>
        </p:nvCxnSpPr>
        <p:spPr>
          <a:xfrm>
            <a:off x="3988851" y="1346613"/>
            <a:ext cx="0" cy="451630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25DB4A8-F563-C348-B87B-95C3F6CA110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92645" y="2290689"/>
            <a:ext cx="3428235" cy="3572229"/>
          </a:xfr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0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05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65DEA6AF-20A8-654E-98E5-118E46DEE2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92743" y="1346613"/>
            <a:ext cx="3428040" cy="800100"/>
          </a:xfrm>
        </p:spPr>
        <p:txBody>
          <a:bodyPr anchor="ctr"/>
          <a:lstStyle>
            <a:lvl1pPr marL="0" indent="0" algn="ctr">
              <a:buNone/>
              <a:defRPr sz="2000" b="0" i="0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9326AC1-9121-7B4B-B769-394A6CE450A3}"/>
              </a:ext>
            </a:extLst>
          </p:cNvPr>
          <p:cNvCxnSpPr>
            <a:cxnSpLocks/>
          </p:cNvCxnSpPr>
          <p:nvPr/>
        </p:nvCxnSpPr>
        <p:spPr>
          <a:xfrm>
            <a:off x="8224675" y="1346613"/>
            <a:ext cx="0" cy="451630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C61D9BB-B3A0-7447-91C0-A2FA95BED9D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628472" y="2290689"/>
            <a:ext cx="3250648" cy="3572229"/>
          </a:xfr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0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05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57515843-6B57-3342-9EB6-0A2A93276C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28798" y="1346613"/>
            <a:ext cx="3250463" cy="800100"/>
          </a:xfrm>
        </p:spPr>
        <p:txBody>
          <a:bodyPr anchor="ctr"/>
          <a:lstStyle>
            <a:lvl1pPr marL="0" indent="0" algn="ctr">
              <a:buNone/>
              <a:defRPr sz="2000" b="0" i="0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230EBC8-FBE9-43EF-A42F-BDA9AFC4452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884" y="6097028"/>
            <a:ext cx="1166410" cy="408061"/>
          </a:xfrm>
          <a:prstGeom prst="rect">
            <a:avLst/>
          </a:prstGeom>
        </p:spPr>
      </p:pic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6814B632-0D93-40A4-B55A-B7A6DC86270B}"/>
              </a:ext>
            </a:extLst>
          </p:cNvPr>
          <p:cNvSpPr txBox="1">
            <a:spLocks/>
          </p:cNvSpPr>
          <p:nvPr/>
        </p:nvSpPr>
        <p:spPr>
          <a:xfrm>
            <a:off x="11556392" y="6606215"/>
            <a:ext cx="479397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b="0" i="0" kern="1200" cap="all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6E310C-A197-EC42-8023-4AA83894B2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146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w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6B7C3B9-DE96-DC4A-8FB4-A62F596F8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365126"/>
            <a:ext cx="11567160" cy="83751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93D4-A2F7-0448-92AF-405A97DD5B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2419" y="4188632"/>
            <a:ext cx="3345179" cy="1676193"/>
          </a:xfr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0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05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8ED7F2A-9A0D-D94D-9ADC-F0F9A6F468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2738" y="3244556"/>
            <a:ext cx="3344989" cy="800100"/>
          </a:xfrm>
        </p:spPr>
        <p:txBody>
          <a:bodyPr anchor="ctr"/>
          <a:lstStyle>
            <a:lvl1pPr marL="0" indent="0" algn="ctr">
              <a:buNone/>
              <a:defRPr sz="2000" b="0" i="0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FCF3800-FC5E-734A-9768-0B85C598711F}"/>
              </a:ext>
            </a:extLst>
          </p:cNvPr>
          <p:cNvCxnSpPr>
            <a:cxnSpLocks/>
          </p:cNvCxnSpPr>
          <p:nvPr/>
        </p:nvCxnSpPr>
        <p:spPr>
          <a:xfrm>
            <a:off x="4029192" y="1346613"/>
            <a:ext cx="0" cy="451630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25DB4A8-F563-C348-B87B-95C3F6CA110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10538" y="4188632"/>
            <a:ext cx="3368910" cy="1676193"/>
          </a:xfr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0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05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65DEA6AF-20A8-654E-98E5-118E46DEE2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10635" y="3244556"/>
            <a:ext cx="3368718" cy="800100"/>
          </a:xfrm>
        </p:spPr>
        <p:txBody>
          <a:bodyPr anchor="ctr"/>
          <a:lstStyle>
            <a:lvl1pPr marL="0" indent="0" algn="ctr">
              <a:buNone/>
              <a:defRPr sz="2000" b="0" i="0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9326AC1-9121-7B4B-B769-394A6CE450A3}"/>
              </a:ext>
            </a:extLst>
          </p:cNvPr>
          <p:cNvCxnSpPr>
            <a:cxnSpLocks/>
          </p:cNvCxnSpPr>
          <p:nvPr/>
        </p:nvCxnSpPr>
        <p:spPr>
          <a:xfrm>
            <a:off x="8157440" y="1346613"/>
            <a:ext cx="0" cy="451630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C61D9BB-B3A0-7447-91C0-A2FA95BED9D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533610" y="4188632"/>
            <a:ext cx="3345510" cy="1676193"/>
          </a:xfr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0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05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57515843-6B57-3342-9EB6-0A2A93276C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33942" y="3244556"/>
            <a:ext cx="3345320" cy="800100"/>
          </a:xfrm>
        </p:spPr>
        <p:txBody>
          <a:bodyPr anchor="ctr"/>
          <a:lstStyle>
            <a:lvl1pPr marL="0" indent="0" algn="ctr">
              <a:buNone/>
              <a:defRPr sz="2000" b="0" i="0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D8A83A-D53C-9742-8A06-E3C6F02CFAB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2420" y="1410570"/>
            <a:ext cx="3345179" cy="169186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D7686797-7069-A54A-8FD2-56290386237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434174" y="1410570"/>
            <a:ext cx="3345179" cy="169186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BA510036-070E-F942-A350-8C9FA71C814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533941" y="1410570"/>
            <a:ext cx="3345179" cy="169186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5" name="Picture 2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FAA7DED-BC30-43A6-9FFE-35843D7FBFA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884" y="6097028"/>
            <a:ext cx="1166410" cy="408061"/>
          </a:xfrm>
          <a:prstGeom prst="rect">
            <a:avLst/>
          </a:prstGeom>
        </p:spPr>
      </p:pic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FD8C333D-0861-42AB-BA97-2BFA75B0E963}"/>
              </a:ext>
            </a:extLst>
          </p:cNvPr>
          <p:cNvSpPr txBox="1">
            <a:spLocks/>
          </p:cNvSpPr>
          <p:nvPr/>
        </p:nvSpPr>
        <p:spPr>
          <a:xfrm>
            <a:off x="11556392" y="6606215"/>
            <a:ext cx="479397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b="0" i="0" kern="1200" cap="all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6E310C-A197-EC42-8023-4AA83894B2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7207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BD20B-7EAC-2141-BAF7-02E22530B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8AAB038-DAF9-4A7B-96C8-17F27C271B6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884" y="6097028"/>
            <a:ext cx="1166410" cy="408061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735A79A-B82A-426A-8F24-D1E1FB9FF4EC}"/>
              </a:ext>
            </a:extLst>
          </p:cNvPr>
          <p:cNvSpPr txBox="1">
            <a:spLocks/>
          </p:cNvSpPr>
          <p:nvPr/>
        </p:nvSpPr>
        <p:spPr>
          <a:xfrm>
            <a:off x="11556392" y="6606215"/>
            <a:ext cx="479397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b="0" i="0" kern="1200" cap="all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6E310C-A197-EC42-8023-4AA83894B2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6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0A25A27-519E-4571-B502-EDD3BCD03E1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884" y="6097028"/>
            <a:ext cx="1166410" cy="408061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3BAD17D-3F5E-48E7-914A-9DBA19D4D640}"/>
              </a:ext>
            </a:extLst>
          </p:cNvPr>
          <p:cNvSpPr txBox="1">
            <a:spLocks/>
          </p:cNvSpPr>
          <p:nvPr/>
        </p:nvSpPr>
        <p:spPr>
          <a:xfrm>
            <a:off x="11556392" y="6606215"/>
            <a:ext cx="479397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b="0" i="0" kern="1200" cap="all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6E310C-A197-EC42-8023-4AA83894B2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24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39BE206-56B2-5A4B-A99B-274A6E4A6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880" y="2257062"/>
            <a:ext cx="11064240" cy="1593309"/>
          </a:xfrm>
        </p:spPr>
        <p:txBody>
          <a:bodyPr anchor="b">
            <a:normAutofit/>
          </a:bodyPr>
          <a:lstStyle>
            <a:lvl1pPr algn="ctr">
              <a:defRPr sz="5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4B3E732-081F-8C41-A5B1-F058F19F2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8653" y="3873519"/>
            <a:ext cx="10082410" cy="1593309"/>
          </a:xfrm>
          <a:noFill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D308480-6A26-4E43-B325-0E18555A895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3815" y="661139"/>
            <a:ext cx="4224369" cy="2133871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F1A49D-3BFE-4F09-9049-29936243506B}"/>
              </a:ext>
            </a:extLst>
          </p:cNvPr>
          <p:cNvSpPr txBox="1">
            <a:spLocks/>
          </p:cNvSpPr>
          <p:nvPr/>
        </p:nvSpPr>
        <p:spPr>
          <a:xfrm>
            <a:off x="11556392" y="6606215"/>
            <a:ext cx="479397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b="0" i="0" kern="1200" cap="all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6E310C-A197-EC42-8023-4AA83894B2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965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Layout - Catego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logo&#10;&#10;Description automatically generated">
            <a:extLst>
              <a:ext uri="{FF2B5EF4-FFF2-40B4-BE49-F238E27FC236}">
                <a16:creationId xmlns:a16="http://schemas.microsoft.com/office/drawing/2014/main" id="{285E045C-AC60-476C-B13B-A03DDAAD536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4293" y="5587636"/>
            <a:ext cx="2843826" cy="900000"/>
          </a:xfrm>
          <a:prstGeom prst="rect">
            <a:avLst/>
          </a:prstGeom>
        </p:spPr>
      </p:pic>
      <p:pic>
        <p:nvPicPr>
          <p:cNvPr id="16" name="Picture 15" descr="A picture containing logo&#10;&#10;Description automatically generated">
            <a:extLst>
              <a:ext uri="{FF2B5EF4-FFF2-40B4-BE49-F238E27FC236}">
                <a16:creationId xmlns:a16="http://schemas.microsoft.com/office/drawing/2014/main" id="{2D4BA72F-D228-47E1-8E0A-C0F0DFD3B88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4487" y="5586783"/>
            <a:ext cx="2368765" cy="90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A8458D-C829-4106-9D19-F1F2645BD47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2357" y="5587636"/>
            <a:ext cx="2251089" cy="900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7702D8-83E3-4E66-8E43-5DC98E4FC3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E310C-A197-EC42-8023-4AA83894B2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AAA4E82-E9D7-4E1E-85B8-A47F4A938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8653" y="3873519"/>
            <a:ext cx="10082410" cy="1593309"/>
          </a:xfrm>
          <a:noFill/>
        </p:spPr>
        <p:txBody>
          <a:bodyPr anchor="ctr"/>
          <a:lstStyle>
            <a:lvl1pPr marL="0" indent="0" algn="ctr">
              <a:buNone/>
              <a:defRPr sz="2400">
                <a:solidFill>
                  <a:srgbClr val="01148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B7B0B7-1FB7-4DA2-A196-3B1230FBBB0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3815" y="989141"/>
            <a:ext cx="4224369" cy="147786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CA79F75-BB48-42D4-8AE7-74339D1C6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880" y="2257062"/>
            <a:ext cx="11064240" cy="1593309"/>
          </a:xfrm>
        </p:spPr>
        <p:txBody>
          <a:bodyPr anchor="b">
            <a:normAutofit/>
          </a:bodyPr>
          <a:lstStyle>
            <a:lvl1pPr algn="ctr">
              <a:defRPr sz="5400" b="0" i="0">
                <a:solidFill>
                  <a:srgbClr val="01148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20F53E2-9C75-4375-A9F8-D9635D00A51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" y="5587636"/>
            <a:ext cx="180217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9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- wi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77B6E-5B71-C640-AC56-49BB57A10C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9776" y="854541"/>
            <a:ext cx="9058737" cy="790115"/>
          </a:xfrm>
        </p:spPr>
        <p:txBody>
          <a:bodyPr anchor="b">
            <a:normAutofit/>
          </a:bodyPr>
          <a:lstStyle>
            <a:lvl1pPr algn="l">
              <a:defRPr sz="32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13FBB4-793E-DA4A-9472-8A28F2F51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9776" y="1644657"/>
            <a:ext cx="9058737" cy="498454"/>
          </a:xfrm>
          <a:noFill/>
        </p:spPr>
        <p:txBody>
          <a:bodyPr anchor="t"/>
          <a:lstStyle>
            <a:lvl1pPr marL="0" indent="0" algn="l">
              <a:buNone/>
              <a:defRPr sz="20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158C32-0A87-754E-BA24-66163BC926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095" y="709862"/>
            <a:ext cx="2395530" cy="12645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28973A0-27A7-0B4E-9F8F-8DC12BD58D67}"/>
              </a:ext>
            </a:extLst>
          </p:cNvPr>
          <p:cNvSpPr>
            <a:spLocks/>
          </p:cNvSpPr>
          <p:nvPr/>
        </p:nvSpPr>
        <p:spPr>
          <a:xfrm>
            <a:off x="0" y="6714000"/>
            <a:ext cx="12192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Placeholder 5" descr="A picture containing indoor, stationary, paper&#10;&#10;Description automatically generated">
            <a:extLst>
              <a:ext uri="{FF2B5EF4-FFF2-40B4-BE49-F238E27FC236}">
                <a16:creationId xmlns:a16="http://schemas.microsoft.com/office/drawing/2014/main" id="{9F572640-1E8E-4B3F-963D-2FD00B9396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753" b="23753"/>
          <a:stretch>
            <a:fillRect/>
          </a:stretch>
        </p:blipFill>
        <p:spPr>
          <a:xfrm>
            <a:off x="0" y="2444726"/>
            <a:ext cx="12192000" cy="426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88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- ad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E3F65B1-759E-B441-B8AF-0BC6B552DB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444726"/>
            <a:ext cx="12192000" cy="426927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A77B6E-5B71-C640-AC56-49BB57A10C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9776" y="854541"/>
            <a:ext cx="9058737" cy="790115"/>
          </a:xfrm>
        </p:spPr>
        <p:txBody>
          <a:bodyPr anchor="b">
            <a:normAutofit/>
          </a:bodyPr>
          <a:lstStyle>
            <a:lvl1pPr algn="l">
              <a:defRPr sz="32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13FBB4-793E-DA4A-9472-8A28F2F51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9776" y="1644657"/>
            <a:ext cx="9058737" cy="498454"/>
          </a:xfrm>
          <a:noFill/>
        </p:spPr>
        <p:txBody>
          <a:bodyPr anchor="t"/>
          <a:lstStyle>
            <a:lvl1pPr marL="0" indent="0" algn="l">
              <a:buNone/>
              <a:defRPr sz="20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158C32-0A87-754E-BA24-66163BC926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095" y="709862"/>
            <a:ext cx="2395530" cy="12645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28973A0-27A7-0B4E-9F8F-8DC12BD58D67}"/>
              </a:ext>
            </a:extLst>
          </p:cNvPr>
          <p:cNvSpPr>
            <a:spLocks/>
          </p:cNvSpPr>
          <p:nvPr/>
        </p:nvSpPr>
        <p:spPr>
          <a:xfrm>
            <a:off x="0" y="6714000"/>
            <a:ext cx="12192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42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indoor, stationary&#10;&#10;Description automatically generated">
            <a:extLst>
              <a:ext uri="{FF2B5EF4-FFF2-40B4-BE49-F238E27FC236}">
                <a16:creationId xmlns:a16="http://schemas.microsoft.com/office/drawing/2014/main" id="{C5AE8A3B-74D1-4784-95E1-9693483AB0A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9" y="-22859"/>
            <a:ext cx="7620000" cy="68808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8739DDF-4CFA-B84B-95F8-50C629E16C4B}"/>
              </a:ext>
            </a:extLst>
          </p:cNvPr>
          <p:cNvSpPr/>
          <p:nvPr/>
        </p:nvSpPr>
        <p:spPr>
          <a:xfrm>
            <a:off x="0" y="-22860"/>
            <a:ext cx="4571999" cy="6880859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A2C6C8-9FAC-7C42-9214-A3615B14F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1" y="2329760"/>
            <a:ext cx="3986864" cy="123736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429E8ED-7816-E54A-9D98-C5E8666661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2738" y="3711098"/>
            <a:ext cx="3986645" cy="636314"/>
          </a:xfrm>
        </p:spPr>
        <p:txBody>
          <a:bodyPr/>
          <a:lstStyle>
            <a:lvl1pPr marL="0" indent="0">
              <a:buNone/>
              <a:defRPr sz="1900" b="0" i="0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43A450-957B-624D-9835-CAF3D926216D}"/>
              </a:ext>
            </a:extLst>
          </p:cNvPr>
          <p:cNvSpPr>
            <a:spLocks/>
          </p:cNvSpPr>
          <p:nvPr/>
        </p:nvSpPr>
        <p:spPr>
          <a:xfrm>
            <a:off x="0" y="6714000"/>
            <a:ext cx="12192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0C641A5-FAEF-5840-A4F6-B02003AD54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73481" y="5899765"/>
            <a:ext cx="3409950" cy="80010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84F1B58-9574-437B-BE55-E61E2B8E907A}"/>
              </a:ext>
            </a:extLst>
          </p:cNvPr>
          <p:cNvSpPr txBox="1">
            <a:spLocks/>
          </p:cNvSpPr>
          <p:nvPr/>
        </p:nvSpPr>
        <p:spPr>
          <a:xfrm>
            <a:off x="11556392" y="6606215"/>
            <a:ext cx="479397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b="0" i="0" kern="1200" cap="all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6E310C-A197-EC42-8023-4AA83894B2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20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9EECBE0-0EDA-4A82-AABD-26AAD06A993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8" y="-13493"/>
            <a:ext cx="7620001" cy="68714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8739DDF-4CFA-B84B-95F8-50C629E16C4B}"/>
              </a:ext>
            </a:extLst>
          </p:cNvPr>
          <p:cNvSpPr/>
          <p:nvPr/>
        </p:nvSpPr>
        <p:spPr>
          <a:xfrm>
            <a:off x="-10160" y="-13492"/>
            <a:ext cx="4582159" cy="6871491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A2C6C8-9FAC-7C42-9214-A3615B14F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1" y="2329760"/>
            <a:ext cx="3986864" cy="123736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429E8ED-7816-E54A-9D98-C5E8666661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2738" y="3711098"/>
            <a:ext cx="3986645" cy="636314"/>
          </a:xfrm>
        </p:spPr>
        <p:txBody>
          <a:bodyPr/>
          <a:lstStyle>
            <a:lvl1pPr marL="0" indent="0">
              <a:buNone/>
              <a:defRPr sz="1900" b="0" i="0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F9DA57-3D69-B641-AC9C-DBC290BB2B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73481" y="5899765"/>
            <a:ext cx="3409950" cy="800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DD320E9-5835-7446-AE3B-8D2E4C7CACE1}"/>
              </a:ext>
            </a:extLst>
          </p:cNvPr>
          <p:cNvSpPr>
            <a:spLocks/>
          </p:cNvSpPr>
          <p:nvPr/>
        </p:nvSpPr>
        <p:spPr>
          <a:xfrm>
            <a:off x="0" y="6714000"/>
            <a:ext cx="12192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723BA9A-C0F3-41B0-83EF-60A8819E1D95}"/>
              </a:ext>
            </a:extLst>
          </p:cNvPr>
          <p:cNvSpPr txBox="1">
            <a:spLocks/>
          </p:cNvSpPr>
          <p:nvPr/>
        </p:nvSpPr>
        <p:spPr>
          <a:xfrm>
            <a:off x="11556392" y="6606215"/>
            <a:ext cx="479397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b="0" i="0" kern="1200" cap="all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6E310C-A197-EC42-8023-4AA83894B2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454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8739DDF-4CFA-B84B-95F8-50C629E16C4B}"/>
              </a:ext>
            </a:extLst>
          </p:cNvPr>
          <p:cNvSpPr/>
          <p:nvPr/>
        </p:nvSpPr>
        <p:spPr>
          <a:xfrm>
            <a:off x="-10159" y="-13491"/>
            <a:ext cx="4582159" cy="6871491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A2C6C8-9FAC-7C42-9214-A3615B14F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1" y="2329760"/>
            <a:ext cx="3986864" cy="123736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429E8ED-7816-E54A-9D98-C5E8666661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2738" y="3711098"/>
            <a:ext cx="3986645" cy="636314"/>
          </a:xfrm>
        </p:spPr>
        <p:txBody>
          <a:bodyPr/>
          <a:lstStyle>
            <a:lvl1pPr marL="0" indent="0">
              <a:buNone/>
              <a:defRPr sz="1900" b="0" i="0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F9DA57-3D69-B641-AC9C-DBC290BB2B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3481" y="5899765"/>
            <a:ext cx="3409950" cy="800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DD320E9-5835-7446-AE3B-8D2E4C7CACE1}"/>
              </a:ext>
            </a:extLst>
          </p:cNvPr>
          <p:cNvSpPr>
            <a:spLocks/>
          </p:cNvSpPr>
          <p:nvPr/>
        </p:nvSpPr>
        <p:spPr>
          <a:xfrm>
            <a:off x="0" y="6714000"/>
            <a:ext cx="12192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CE0A14D-2520-49B1-8D81-88DF8BE4E8FC}"/>
              </a:ext>
            </a:extLst>
          </p:cNvPr>
          <p:cNvSpPr txBox="1">
            <a:spLocks/>
          </p:cNvSpPr>
          <p:nvPr/>
        </p:nvSpPr>
        <p:spPr>
          <a:xfrm>
            <a:off x="11556392" y="6606215"/>
            <a:ext cx="479397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b="0" i="0" kern="1200" cap="all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6E310C-A197-EC42-8023-4AA83894B2C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9B49E5-651A-42D9-9A19-A4DC8FB871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-13491"/>
            <a:ext cx="7620000" cy="672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2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C34C5C0C-9CF8-4A33-B3B9-77739742D3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5809" y="-37136"/>
            <a:ext cx="7616190" cy="687149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8739DDF-4CFA-B84B-95F8-50C629E16C4B}"/>
              </a:ext>
            </a:extLst>
          </p:cNvPr>
          <p:cNvSpPr/>
          <p:nvPr/>
        </p:nvSpPr>
        <p:spPr>
          <a:xfrm>
            <a:off x="-6350" y="-37136"/>
            <a:ext cx="4582159" cy="6871491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A2C6C8-9FAC-7C42-9214-A3615B14F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1" y="2329760"/>
            <a:ext cx="3986864" cy="123736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429E8ED-7816-E54A-9D98-C5E8666661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2738" y="3711098"/>
            <a:ext cx="3986645" cy="636314"/>
          </a:xfrm>
        </p:spPr>
        <p:txBody>
          <a:bodyPr/>
          <a:lstStyle>
            <a:lvl1pPr marL="0" indent="0">
              <a:buNone/>
              <a:defRPr sz="1900" b="0" i="0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F9DA57-3D69-B641-AC9C-DBC290BB2B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73481" y="5899765"/>
            <a:ext cx="3409950" cy="800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DD320E9-5835-7446-AE3B-8D2E4C7CACE1}"/>
              </a:ext>
            </a:extLst>
          </p:cNvPr>
          <p:cNvSpPr>
            <a:spLocks/>
          </p:cNvSpPr>
          <p:nvPr/>
        </p:nvSpPr>
        <p:spPr>
          <a:xfrm>
            <a:off x="0" y="6714000"/>
            <a:ext cx="12192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FF61340-ED92-409F-9E68-D3A607461F3B}"/>
              </a:ext>
            </a:extLst>
          </p:cNvPr>
          <p:cNvSpPr txBox="1">
            <a:spLocks/>
          </p:cNvSpPr>
          <p:nvPr/>
        </p:nvSpPr>
        <p:spPr>
          <a:xfrm>
            <a:off x="11556392" y="6606215"/>
            <a:ext cx="479397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b="0" i="0" kern="1200" cap="all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6E310C-A197-EC42-8023-4AA83894B2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057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Bab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indoor, baby, person, wall&#10;&#10;Description automatically generated">
            <a:extLst>
              <a:ext uri="{FF2B5EF4-FFF2-40B4-BE49-F238E27FC236}">
                <a16:creationId xmlns:a16="http://schemas.microsoft.com/office/drawing/2014/main" id="{D390275C-DC98-4064-A0B5-BB5F240025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-13491"/>
            <a:ext cx="7620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7FD1DA9-40FE-1D44-966F-6C3497FE3308}"/>
              </a:ext>
            </a:extLst>
          </p:cNvPr>
          <p:cNvSpPr/>
          <p:nvPr/>
        </p:nvSpPr>
        <p:spPr>
          <a:xfrm>
            <a:off x="-16509" y="-13492"/>
            <a:ext cx="4588509" cy="687149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C3EA51D-068A-1C4D-8590-BCD2BFAC2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1" y="2329760"/>
            <a:ext cx="3986864" cy="123736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A7A317BB-6EA1-DA4C-9A6A-9C00906B74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2738" y="3711098"/>
            <a:ext cx="3986645" cy="636314"/>
          </a:xfrm>
        </p:spPr>
        <p:txBody>
          <a:bodyPr/>
          <a:lstStyle>
            <a:lvl1pPr marL="0" indent="0">
              <a:buNone/>
              <a:defRPr sz="1900" b="0" i="0" cap="all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26AFF6-5905-6D44-AC6A-3E1AEB8D6514}"/>
              </a:ext>
            </a:extLst>
          </p:cNvPr>
          <p:cNvSpPr>
            <a:spLocks/>
          </p:cNvSpPr>
          <p:nvPr/>
        </p:nvSpPr>
        <p:spPr>
          <a:xfrm>
            <a:off x="0" y="6714000"/>
            <a:ext cx="12192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75C9B81-7F15-C545-9B76-5D90AF4F7D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71416" y="5900055"/>
            <a:ext cx="3409950" cy="800100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AF864CD-2542-433A-B2CB-776F72FA815A}"/>
              </a:ext>
            </a:extLst>
          </p:cNvPr>
          <p:cNvSpPr txBox="1">
            <a:spLocks/>
          </p:cNvSpPr>
          <p:nvPr/>
        </p:nvSpPr>
        <p:spPr>
          <a:xfrm>
            <a:off x="11556392" y="6606215"/>
            <a:ext cx="479397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b="0" i="0" kern="1200" cap="all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6E310C-A197-EC42-8023-4AA83894B2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49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B4913F-8CE4-7C4B-8213-731D431FF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365126"/>
            <a:ext cx="11567160" cy="837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BCB60-ED9A-A14D-A3A5-CA4B9E132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420" y="1341783"/>
            <a:ext cx="11567160" cy="4835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E76D99-13D6-614C-92F6-AB957EBBD36F}"/>
              </a:ext>
            </a:extLst>
          </p:cNvPr>
          <p:cNvSpPr>
            <a:spLocks/>
          </p:cNvSpPr>
          <p:nvPr/>
        </p:nvSpPr>
        <p:spPr>
          <a:xfrm>
            <a:off x="0" y="6714000"/>
            <a:ext cx="12192000" cy="1509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2A6DF-77DC-9944-A728-ACA88C394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6392" y="6606215"/>
            <a:ext cx="479397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 cap="all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26E310C-A197-EC42-8023-4AA83894B2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236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0" r:id="rId2"/>
    <p:sldLayoutId id="2147483672" r:id="rId3"/>
    <p:sldLayoutId id="2147483679" r:id="rId4"/>
    <p:sldLayoutId id="2147483659" r:id="rId5"/>
    <p:sldLayoutId id="2147483670" r:id="rId6"/>
    <p:sldLayoutId id="2147483675" r:id="rId7"/>
    <p:sldLayoutId id="2147483674" r:id="rId8"/>
    <p:sldLayoutId id="2147483668" r:id="rId9"/>
    <p:sldLayoutId id="2147483671" r:id="rId10"/>
    <p:sldLayoutId id="2147483676" r:id="rId11"/>
    <p:sldLayoutId id="2147483677" r:id="rId12"/>
    <p:sldLayoutId id="2147483667" r:id="rId13"/>
    <p:sldLayoutId id="2147483669" r:id="rId14"/>
    <p:sldLayoutId id="2147483664" r:id="rId15"/>
    <p:sldLayoutId id="2147483650" r:id="rId16"/>
    <p:sldLayoutId id="2147483662" r:id="rId17"/>
    <p:sldLayoutId id="2147483652" r:id="rId18"/>
    <p:sldLayoutId id="2147483653" r:id="rId19"/>
    <p:sldLayoutId id="2147483663" r:id="rId20"/>
    <p:sldLayoutId id="2147483665" r:id="rId21"/>
    <p:sldLayoutId id="2147483666" r:id="rId22"/>
    <p:sldLayoutId id="2147483654" r:id="rId23"/>
    <p:sldLayoutId id="2147483657" r:id="rId24"/>
    <p:sldLayoutId id="2147483655" r:id="rId25"/>
    <p:sldLayoutId id="2147483678" r:id="rId2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accent3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b="0" i="0" kern="1200">
          <a:solidFill>
            <a:schemeClr val="accent3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b="0" i="0" kern="1200">
          <a:solidFill>
            <a:schemeClr val="accent3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b="0" i="0" kern="1200">
          <a:solidFill>
            <a:schemeClr val="accent3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b="0" i="0" kern="1200">
          <a:solidFill>
            <a:schemeClr val="accent3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543E453-717F-4264-9CF0-57B66E4F2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365126"/>
            <a:ext cx="11567160" cy="837510"/>
          </a:xfrm>
        </p:spPr>
        <p:txBody>
          <a:bodyPr/>
          <a:lstStyle/>
          <a:p>
            <a:r>
              <a:rPr lang="en-US" dirty="0"/>
              <a:t>UK Plastic Packaging Tax – what is it ? 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0E1E272-4AE9-43FF-9478-6ACD638B8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530" y="1825625"/>
            <a:ext cx="5598049" cy="4206298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150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solidFill>
                  <a:srgbClr val="1B1B1A"/>
                </a:solidFill>
                <a:effectLst/>
                <a:latin typeface="Calibri" panose="020F0502020204030204" pitchFamily="34" charset="0"/>
                <a:ea typeface="Franklin Gothic Book" panose="020B0503020102020204" pitchFamily="34" charset="0"/>
                <a:cs typeface="Times New Roman" panose="02020603050405020304" pitchFamily="18" charset="0"/>
              </a:rPr>
              <a:t>Cellulose based polymers are NOT in scope of the Plastic Packaging Tax.(PPT)</a:t>
            </a:r>
            <a:endParaRPr lang="en-GB" sz="1800" dirty="0">
              <a:effectLst/>
              <a:latin typeface="Franklin Gothic Book" panose="020B0503020102020204" pitchFamily="34" charset="0"/>
              <a:ea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50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solidFill>
                  <a:srgbClr val="1B1B1A"/>
                </a:solidFill>
                <a:effectLst/>
                <a:latin typeface="Calibri" panose="020F0502020204030204" pitchFamily="34" charset="0"/>
                <a:ea typeface="Franklin Gothic Book" panose="020B0503020102020204" pitchFamily="34" charset="0"/>
                <a:cs typeface="Times New Roman" panose="02020603050405020304" pitchFamily="18" charset="0"/>
              </a:rPr>
              <a:t>Biodegradable and bio based and compostable packaging ARE included in the scope of the PPT.</a:t>
            </a:r>
            <a:endParaRPr lang="en-GB" sz="1800" dirty="0">
              <a:effectLst/>
              <a:latin typeface="Franklin Gothic Book" panose="020B0503020102020204" pitchFamily="34" charset="0"/>
              <a:ea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50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solidFill>
                  <a:srgbClr val="1B1B1A"/>
                </a:solidFill>
                <a:effectLst/>
                <a:latin typeface="Calibri" panose="020F0502020204030204" pitchFamily="34" charset="0"/>
                <a:ea typeface="Franklin Gothic Book" panose="020B0503020102020204" pitchFamily="34" charset="0"/>
                <a:cs typeface="Times New Roman" panose="02020603050405020304" pitchFamily="18" charset="0"/>
              </a:rPr>
              <a:t>Primary function packaging e.g. lunch boxes are NOT in scope of the PPT.  </a:t>
            </a:r>
            <a:endParaRPr lang="en-GB" sz="1800" dirty="0">
              <a:effectLst/>
              <a:latin typeface="Franklin Gothic Book" panose="020B0503020102020204" pitchFamily="34" charset="0"/>
              <a:ea typeface="Franklin Gothic Book" panose="020B05030201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AD6D4F56-1A9F-4AA2-8C4C-25D76C4506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2738" y="1346613"/>
            <a:ext cx="11566525" cy="365125"/>
          </a:xfrm>
        </p:spPr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7698241-79C3-4278-B064-8269E98E8D43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2738" y="1412776"/>
            <a:ext cx="5855270" cy="450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21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31262-FBB9-4BFE-9FC3-3A7E4635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Plastic Packaging Tax: the details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EDB7C2D-93F4-46D9-829D-F8F2ACC882E0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81738" y="1202636"/>
            <a:ext cx="5597525" cy="4890659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63F88D8-3298-40F2-B53C-47D4702A184C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12738" y="1202636"/>
            <a:ext cx="5597525" cy="489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73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9F70D-1E0B-489F-849D-1EE4ECAFC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HMRC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E3F308-F4C5-48A6-81CC-2D237B6370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74C40C2-6CC5-4A02-B7A0-5B83E414C93F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2738" y="1202636"/>
            <a:ext cx="5783262" cy="529023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4DDE64-EB6D-42D5-A907-106369183CC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263764"/>
      </p:ext>
    </p:extLst>
  </p:cSld>
  <p:clrMapOvr>
    <a:masterClrMapping/>
  </p:clrMapOvr>
</p:sld>
</file>

<file path=ppt/theme/theme1.xml><?xml version="1.0" encoding="utf-8"?>
<a:theme xmlns:a="http://schemas.openxmlformats.org/drawingml/2006/main" name="NP Powerpoint Theme 2021">
  <a:themeElements>
    <a:clrScheme name="Custom 6">
      <a:dk1>
        <a:srgbClr val="000000"/>
      </a:dk1>
      <a:lt1>
        <a:srgbClr val="FFFFFF"/>
      </a:lt1>
      <a:dk2>
        <a:srgbClr val="011488"/>
      </a:dk2>
      <a:lt2>
        <a:srgbClr val="E7E6E6"/>
      </a:lt2>
      <a:accent1>
        <a:srgbClr val="68C2E7"/>
      </a:accent1>
      <a:accent2>
        <a:srgbClr val="BA2627"/>
      </a:accent2>
      <a:accent3>
        <a:srgbClr val="363734"/>
      </a:accent3>
      <a:accent4>
        <a:srgbClr val="52555F"/>
      </a:accent4>
      <a:accent5>
        <a:srgbClr val="89898B"/>
      </a:accent5>
      <a:accent6>
        <a:srgbClr val="CBCCCB"/>
      </a:accent6>
      <a:hlink>
        <a:srgbClr val="07A5E1"/>
      </a:hlink>
      <a:folHlink>
        <a:srgbClr val="01148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54FD9B7F-1D34-4ABF-BA1C-D06B6C86BE97}" vid="{D3412540-543B-4B3E-9907-B25088E7FB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507A3A0B29A241B04E9E80F5391E48" ma:contentTypeVersion="10" ma:contentTypeDescription="Create a new document." ma:contentTypeScope="" ma:versionID="2024fdb82561be5eeeaf9cc55c25623a">
  <xsd:schema xmlns:xsd="http://www.w3.org/2001/XMLSchema" xmlns:xs="http://www.w3.org/2001/XMLSchema" xmlns:p="http://schemas.microsoft.com/office/2006/metadata/properties" xmlns:ns2="573177b0-6fae-4a3d-be9d-61211fecb217" targetNamespace="http://schemas.microsoft.com/office/2006/metadata/properties" ma:root="true" ma:fieldsID="e74c3dab4f17fd9220314a76ca858734" ns2:_="">
    <xsd:import namespace="573177b0-6fae-4a3d-be9d-61211fecb2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3177b0-6fae-4a3d-be9d-61211fecb2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3C1AEF-6004-48EA-AB47-1EC08E3CA34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94E4BDB-5260-41EA-AEED-EDD611F4CE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3177b0-6fae-4a3d-be9d-61211fecb2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376CB0E-7BB9-4B34-865C-A3222F3F43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NP PowerPoint Template 2021</Template>
  <TotalTime>0</TotalTime>
  <Words>64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Franklin Gothic Book</vt:lpstr>
      <vt:lpstr>NP Powerpoint Theme 2021</vt:lpstr>
      <vt:lpstr>UK Plastic Packaging Tax – what is it ? </vt:lpstr>
      <vt:lpstr>Plastic Packaging Tax: the details</vt:lpstr>
      <vt:lpstr>HMRC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Regulatory Affairs &amp; Product Safety Induction</dc:title>
  <dc:creator>Bishop, Marina</dc:creator>
  <cp:lastModifiedBy>Bishop, Marina</cp:lastModifiedBy>
  <cp:revision>47</cp:revision>
  <dcterms:created xsi:type="dcterms:W3CDTF">2021-12-29T14:22:27Z</dcterms:created>
  <dcterms:modified xsi:type="dcterms:W3CDTF">2022-01-26T17:22:45Z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0x01010059507A3A0B29A241B04E9E80F5391E48</vt:lpwstr>
  </property>
</Properties>
</file>