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 id="2147483670" r:id="rId5"/>
    <p:sldMasterId id="2147483692" r:id="rId6"/>
    <p:sldMasterId id="2147483714" r:id="rId7"/>
  </p:sldMasterIdLst>
  <p:notesMasterIdLst>
    <p:notesMasterId r:id="rId20"/>
  </p:notesMasterIdLst>
  <p:sldIdLst>
    <p:sldId id="270" r:id="rId8"/>
    <p:sldId id="1422" r:id="rId9"/>
    <p:sldId id="1411" r:id="rId10"/>
    <p:sldId id="271" r:id="rId11"/>
    <p:sldId id="264" r:id="rId12"/>
    <p:sldId id="1632" r:id="rId13"/>
    <p:sldId id="1706" r:id="rId14"/>
    <p:sldId id="1672" r:id="rId15"/>
    <p:sldId id="1616" r:id="rId16"/>
    <p:sldId id="1615" r:id="rId17"/>
    <p:sldId id="1628" r:id="rId18"/>
    <p:sldId id="169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05B51E0-1AB0-4F1B-90FA-6005EBC483D5}">
          <p14:sldIdLst>
            <p14:sldId id="270"/>
            <p14:sldId id="1422"/>
            <p14:sldId id="1411"/>
            <p14:sldId id="271"/>
            <p14:sldId id="264"/>
            <p14:sldId id="1632"/>
            <p14:sldId id="1706"/>
            <p14:sldId id="1672"/>
            <p14:sldId id="1616"/>
            <p14:sldId id="1615"/>
            <p14:sldId id="1628"/>
            <p14:sldId id="169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rby, Daniel (BEIS)" initials="KD(" lastIdx="10" clrIdx="0"/>
  <p:cmAuthor id="2" name="Barbier, Michael (Economic Partnerships Directorate)" initials="BM(PD" lastIdx="12" clrIdx="1"/>
  <p:cmAuthor id="3" name="Chatterjee, Lizzie (EU Exit and Economic Partnerships)" initials="CL(EaEP" lastIdx="16" clrIdx="2"/>
  <p:cmAuthor id="4" name="Day, Patrick (Economic Partnerships Directorate)" initials="DP(PD" lastIdx="2" clrIdx="3"/>
  <p:cmAuthor id="5" name="Jackson, Mark (BEIS)" initials="JM(" lastIdx="2" clrIdx="4"/>
  <p:cmAuthor id="6" name="Hahn-Morris, Rachel (Economic Partnerships Directorate)" initials="HR(PD" lastIdx="1" clrIdx="5"/>
  <p:cmAuthor id="7" name="Akwetey, Esther (EU Exit and Economic Partnerships)" initials="AP" lastIdx="1" clrIdx="6"/>
  <p:cmAuthor id="8" name="Wilk, Katarzyna (Economic Partnerships Directorate)" initials="WK(PD" lastIdx="5" clrIdx="7"/>
  <p:cmAuthor id="9" name="Mulvaney, Louis (Economic Partnerships Directorate)" initials="ML(PD" lastIdx="1" clrIdx="8"/>
  <p:cmAuthor id="10" name="Shahaney, Sabina (EU Exit and Economic Partnerships)" initials="SS(EaEP" lastIdx="17" clrIdx="9"/>
  <p:cmAuthor id="11" name="Sidhu, Rajan (BEIS)" initials="SR(" lastIdx="13" clrIdx="10"/>
  <p:cmAuthor id="12" name="George, Joshua (BEIS)" initials="G(" lastIdx="2" clrIdx="11"/>
  <p:cmAuthor id="13" name="Mcmenamin, Amanda (BEIS)" initials="M(" lastIdx="4" clrIdx="12"/>
  <p:cmAuthor id="14" name="Adlington, Iain (BEIS)" initials="AI(" lastIdx="2" clrIdx="13"/>
  <p:cmAuthor id="15" name="Patel, Atiyyah (BEIS)" initials="PA(" lastIdx="2" clrIdx="14"/>
  <p:cmAuthor id="16" name="Sahota, Narinder (BEIS)" initials="SN(" lastIdx="9" clrIdx="15"/>
  <p:cmAuthor id="17" name="Thompson, Briony (Trade and Investment Negotiations)" initials="TB(aIN" lastIdx="4" clrIdx="16"/>
  <p:cmAuthor id="18" name="Sadler, Ben (Trade and Investment Negotiations)" initials="SB(aIN" lastIdx="2" clrIdx="17"/>
  <p:cmAuthor id="19" name="Schotanus, Matthias (Business Intelligence and Readiness)" initials="SM(IaR" lastIdx="25" clrIdx="18"/>
  <p:cmAuthor id="20" name="Waudby, Alexander (Business Intelligence and Readiness)" initials="WA(IaR" lastIdx="8" clrIdx="19"/>
  <p:cmAuthor id="21" name="O'Shea, Connor (Business Intelligence and Readiness)" initials="OC(IaR" lastIdx="27" clrIdx="20"/>
  <p:cmAuthor id="22" name="Isa, Mohammed (Business Intelligence and Readiness)" initials="IM(IaR" lastIdx="6" clrIdx="21"/>
  <p:cmAuthor id="23" name="Gambel, Abigail (Trade and Investment Negotiations)" initials="GA(aIN" lastIdx="26" clrIdx="22"/>
  <p:cmAuthor id="24" name="Eschoe, Rebecca (Office for Product Safety and Standards)" initials="ER(fPSaS" lastIdx="46" clrIdx="23"/>
  <p:cmAuthor id="25" name="Archer, Sharon (Finance &amp; Portfolio)" initials="AS(&amp;P" lastIdx="6" clrIdx="2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CD9"/>
    <a:srgbClr val="AA1580"/>
    <a:srgbClr val="004A7F"/>
    <a:srgbClr val="73B72B"/>
    <a:srgbClr val="003478"/>
    <a:srgbClr val="041E42"/>
    <a:srgbClr val="868686"/>
    <a:srgbClr val="F9AE2D"/>
    <a:srgbClr val="BCC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270232-71D2-46C9-816D-CE7E4E0AA319}" v="132" dt="2020-10-26T15:43:00.2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24" autoAdjust="0"/>
    <p:restoredTop sz="94674"/>
  </p:normalViewPr>
  <p:slideViewPr>
    <p:cSldViewPr snapToGrid="0">
      <p:cViewPr varScale="1">
        <p:scale>
          <a:sx n="81" d="100"/>
          <a:sy n="81" d="100"/>
        </p:scale>
        <p:origin x="662" y="62"/>
      </p:cViewPr>
      <p:guideLst/>
    </p:cSldViewPr>
  </p:slideViewPr>
  <p:notesTextViewPr>
    <p:cViewPr>
      <p:scale>
        <a:sx n="1" d="1"/>
        <a:sy n="1" d="1"/>
      </p:scale>
      <p:origin x="0" y="0"/>
    </p:cViewPr>
  </p:notesTextViewPr>
  <p:notesViewPr>
    <p:cSldViewPr snapToGrid="0">
      <p:cViewPr>
        <p:scale>
          <a:sx n="112" d="100"/>
          <a:sy n="112" d="100"/>
        </p:scale>
        <p:origin x="1374" y="-28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4EF267-04C3-40CE-AA67-B315CC0C9E06}" type="datetimeFigureOut">
              <a:rPr lang="en-GB" smtClean="0"/>
              <a:t>28/10/2020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795712-1EBD-494A-9A40-A27BAF762EE1}" type="slidenum">
              <a:rPr lang="en-GB" smtClean="0"/>
              <a:t>‹#›</a:t>
            </a:fld>
            <a:endParaRPr lang="en-GB"/>
          </a:p>
        </p:txBody>
      </p:sp>
    </p:spTree>
    <p:extLst>
      <p:ext uri="{BB962C8B-B14F-4D97-AF65-F5344CB8AC3E}">
        <p14:creationId xmlns:p14="http://schemas.microsoft.com/office/powerpoint/2010/main" val="3474307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795712-1EBD-494A-9A40-A27BAF762EE1}" type="slidenum">
              <a:rPr lang="en-GB" smtClean="0"/>
              <a:t>1</a:t>
            </a:fld>
            <a:endParaRPr lang="en-GB"/>
          </a:p>
        </p:txBody>
      </p:sp>
    </p:spTree>
    <p:extLst>
      <p:ext uri="{BB962C8B-B14F-4D97-AF65-F5344CB8AC3E}">
        <p14:creationId xmlns:p14="http://schemas.microsoft.com/office/powerpoint/2010/main" val="4240802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8795712-1EBD-494A-9A40-A27BAF762EE1}" type="slidenum">
              <a:rPr lang="en-GB" smtClean="0"/>
              <a:t>2</a:t>
            </a:fld>
            <a:endParaRPr lang="en-GB"/>
          </a:p>
        </p:txBody>
      </p:sp>
    </p:spTree>
    <p:extLst>
      <p:ext uri="{BB962C8B-B14F-4D97-AF65-F5344CB8AC3E}">
        <p14:creationId xmlns:p14="http://schemas.microsoft.com/office/powerpoint/2010/main" val="306801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8795712-1EBD-494A-9A40-A27BAF762EE1}" type="slidenum">
              <a:rPr lang="en-GB" smtClean="0"/>
              <a:t>4</a:t>
            </a:fld>
            <a:endParaRPr lang="en-GB"/>
          </a:p>
        </p:txBody>
      </p:sp>
    </p:spTree>
    <p:extLst>
      <p:ext uri="{BB962C8B-B14F-4D97-AF65-F5344CB8AC3E}">
        <p14:creationId xmlns:p14="http://schemas.microsoft.com/office/powerpoint/2010/main" val="2240960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rtl="0" fontAlgn="base">
              <a:buFont typeface="Arial" panose="020B0604020202020204" pitchFamily="34" charset="0"/>
              <a:buChar char="•"/>
            </a:pPr>
            <a:endParaRPr lang="en-GB" sz="1800" b="0" i="0" dirty="0">
              <a:solidFill>
                <a:srgbClr val="000000"/>
              </a:solidFill>
              <a:effectLst/>
              <a:latin typeface="NewTransport-Light" panose="02000503040000020004" pitchFamily="2" charset="0"/>
            </a:endParaRPr>
          </a:p>
        </p:txBody>
      </p:sp>
      <p:sp>
        <p:nvSpPr>
          <p:cNvPr id="4" name="Slide Number Placeholder 3"/>
          <p:cNvSpPr>
            <a:spLocks noGrp="1"/>
          </p:cNvSpPr>
          <p:nvPr>
            <p:ph type="sldNum" sz="quarter" idx="5"/>
          </p:nvPr>
        </p:nvSpPr>
        <p:spPr/>
        <p:txBody>
          <a:bodyPr/>
          <a:lstStyle/>
          <a:p>
            <a:fld id="{01F53CEE-CAEA-4F01-808B-FA4273B0618E}" type="slidenum">
              <a:rPr lang="en-GB" smtClean="0"/>
              <a:t>7</a:t>
            </a:fld>
            <a:endParaRPr lang="en-GB"/>
          </a:p>
        </p:txBody>
      </p:sp>
    </p:spTree>
    <p:extLst>
      <p:ext uri="{BB962C8B-B14F-4D97-AF65-F5344CB8AC3E}">
        <p14:creationId xmlns:p14="http://schemas.microsoft.com/office/powerpoint/2010/main" val="3871900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151A43-99C8-4557-95FD-B39D3DBB1BC4}" type="slidenum">
              <a:rPr lang="en-GB" smtClean="0"/>
              <a:t>8</a:t>
            </a:fld>
            <a:endParaRPr lang="en-GB"/>
          </a:p>
        </p:txBody>
      </p:sp>
    </p:spTree>
    <p:extLst>
      <p:ext uri="{BB962C8B-B14F-4D97-AF65-F5344CB8AC3E}">
        <p14:creationId xmlns:p14="http://schemas.microsoft.com/office/powerpoint/2010/main" val="3496226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8795712-1EBD-494A-9A40-A27BAF762EE1}" type="slidenum">
              <a:rPr lang="en-GB" smtClean="0"/>
              <a:t>11</a:t>
            </a:fld>
            <a:endParaRPr lang="en-GB"/>
          </a:p>
        </p:txBody>
      </p:sp>
    </p:spTree>
    <p:extLst>
      <p:ext uri="{BB962C8B-B14F-4D97-AF65-F5344CB8AC3E}">
        <p14:creationId xmlns:p14="http://schemas.microsoft.com/office/powerpoint/2010/main" val="4171147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8795712-1EBD-494A-9A40-A27BAF762EE1}" type="slidenum">
              <a:rPr lang="en-GB" smtClean="0"/>
              <a:t>12</a:t>
            </a:fld>
            <a:endParaRPr lang="en-GB"/>
          </a:p>
        </p:txBody>
      </p:sp>
    </p:spTree>
    <p:extLst>
      <p:ext uri="{BB962C8B-B14F-4D97-AF65-F5344CB8AC3E}">
        <p14:creationId xmlns:p14="http://schemas.microsoft.com/office/powerpoint/2010/main" val="2597744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tags" Target="../tags/tag77.xml"/><Relationship Id="rId7" Type="http://schemas.openxmlformats.org/officeDocument/2006/relationships/oleObject" Target="../embeddings/oleObject9.bin"/><Relationship Id="rId2" Type="http://schemas.openxmlformats.org/officeDocument/2006/relationships/tags" Target="../tags/tag76.xml"/><Relationship Id="rId1" Type="http://schemas.openxmlformats.org/officeDocument/2006/relationships/vmlDrawing" Target="../drawings/vmlDrawing9.vml"/><Relationship Id="rId6" Type="http://schemas.openxmlformats.org/officeDocument/2006/relationships/slideMaster" Target="../slideMasters/slideMaster4.xml"/><Relationship Id="rId5" Type="http://schemas.openxmlformats.org/officeDocument/2006/relationships/tags" Target="../tags/tag79.xml"/><Relationship Id="rId4" Type="http://schemas.openxmlformats.org/officeDocument/2006/relationships/tags" Target="../tags/tag78.xml"/></Relationships>
</file>

<file path=ppt/slideLayouts/_rels/slideLayout10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tags" Target="../tags/tag81.xml"/><Relationship Id="rId7" Type="http://schemas.openxmlformats.org/officeDocument/2006/relationships/oleObject" Target="../embeddings/oleObject10.bin"/><Relationship Id="rId2" Type="http://schemas.openxmlformats.org/officeDocument/2006/relationships/tags" Target="../tags/tag80.xml"/><Relationship Id="rId1" Type="http://schemas.openxmlformats.org/officeDocument/2006/relationships/vmlDrawing" Target="../drawings/vmlDrawing10.vml"/><Relationship Id="rId6" Type="http://schemas.openxmlformats.org/officeDocument/2006/relationships/slideMaster" Target="../slideMasters/slideMaster4.xml"/><Relationship Id="rId5" Type="http://schemas.openxmlformats.org/officeDocument/2006/relationships/tags" Target="../tags/tag83.xml"/><Relationship Id="rId4" Type="http://schemas.openxmlformats.org/officeDocument/2006/relationships/tags" Target="../tags/tag82.xml"/></Relationships>
</file>

<file path=ppt/slideLayouts/_rels/slideLayout102.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image" Target="../media/image9.png"/><Relationship Id="rId2" Type="http://schemas.openxmlformats.org/officeDocument/2006/relationships/tags" Target="../tags/tag84.xml"/><Relationship Id="rId1" Type="http://schemas.openxmlformats.org/officeDocument/2006/relationships/vmlDrawing" Target="../drawings/vmlDrawing11.vml"/><Relationship Id="rId6" Type="http://schemas.openxmlformats.org/officeDocument/2006/relationships/image" Target="../media/image7.emf"/><Relationship Id="rId5" Type="http://schemas.openxmlformats.org/officeDocument/2006/relationships/oleObject" Target="../embeddings/oleObject11.bin"/><Relationship Id="rId4"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3" Type="http://schemas.openxmlformats.org/officeDocument/2006/relationships/tags" Target="../tags/tag87.xml"/><Relationship Id="rId7" Type="http://schemas.openxmlformats.org/officeDocument/2006/relationships/image" Target="../media/image10.png"/><Relationship Id="rId2" Type="http://schemas.openxmlformats.org/officeDocument/2006/relationships/tags" Target="../tags/tag86.xml"/><Relationship Id="rId1" Type="http://schemas.openxmlformats.org/officeDocument/2006/relationships/vmlDrawing" Target="../drawings/vmlDrawing12.vml"/><Relationship Id="rId6" Type="http://schemas.openxmlformats.org/officeDocument/2006/relationships/image" Target="../media/image7.emf"/><Relationship Id="rId5" Type="http://schemas.openxmlformats.org/officeDocument/2006/relationships/oleObject" Target="../embeddings/oleObject12.bin"/><Relationship Id="rId4"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4.xml"/><Relationship Id="rId1" Type="http://schemas.openxmlformats.org/officeDocument/2006/relationships/tags" Target="../tags/tag2.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4.xml"/><Relationship Id="rId1" Type="http://schemas.openxmlformats.org/officeDocument/2006/relationships/tags" Target="../tags/tag6.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4.xml"/><Relationship Id="rId1" Type="http://schemas.openxmlformats.org/officeDocument/2006/relationships/tags" Target="../tags/tag7.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4.xml"/><Relationship Id="rId1" Type="http://schemas.openxmlformats.org/officeDocument/2006/relationships/tags" Target="../tags/tag8.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4.xml"/><Relationship Id="rId1" Type="http://schemas.openxmlformats.org/officeDocument/2006/relationships/tags" Target="../tags/tag9.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4.xml"/><Relationship Id="rId1" Type="http://schemas.openxmlformats.org/officeDocument/2006/relationships/tags" Target="../tags/tag10.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4.xml"/><Relationship Id="rId1" Type="http://schemas.openxmlformats.org/officeDocument/2006/relationships/tags" Target="../tags/tag1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4.xml"/><Relationship Id="rId1" Type="http://schemas.openxmlformats.org/officeDocument/2006/relationships/tags" Target="../tags/tag12.xml"/><Relationship Id="rId4" Type="http://schemas.microsoft.com/office/2007/relationships/hdphoto" Target="../media/hdphoto1.wdp"/></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4.xml"/><Relationship Id="rId1" Type="http://schemas.openxmlformats.org/officeDocument/2006/relationships/tags" Target="../tags/tag1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4.xml"/><Relationship Id="rId1" Type="http://schemas.openxmlformats.org/officeDocument/2006/relationships/tags" Target="../tags/tag14.xml"/><Relationship Id="rId4" Type="http://schemas.microsoft.com/office/2007/relationships/hdphoto" Target="../media/hdphoto1.wdp"/></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4.xml"/><Relationship Id="rId1" Type="http://schemas.openxmlformats.org/officeDocument/2006/relationships/tags" Target="../tags/tag1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4.xml"/><Relationship Id="rId1" Type="http://schemas.openxmlformats.org/officeDocument/2006/relationships/tags" Target="../tags/tag16.xml"/><Relationship Id="rId4" Type="http://schemas.microsoft.com/office/2007/relationships/hdphoto" Target="../media/hdphoto1.wdp"/></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4.xml"/><Relationship Id="rId1" Type="http://schemas.openxmlformats.org/officeDocument/2006/relationships/tags" Target="../tags/tag17.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4.xml"/><Relationship Id="rId1" Type="http://schemas.openxmlformats.org/officeDocument/2006/relationships/tags" Target="../tags/tag18.xml"/><Relationship Id="rId4" Type="http://schemas.microsoft.com/office/2007/relationships/hdphoto" Target="../media/hdphoto1.wdp"/></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9.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0.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1.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2.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3.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4.xml"/><Relationship Id="rId1" Type="http://schemas.openxmlformats.org/officeDocument/2006/relationships/tags" Target="../tags/tag25.xml"/><Relationship Id="rId4" Type="http://schemas.openxmlformats.org/officeDocument/2006/relationships/image" Target="../media/image1.png"/></Relationships>
</file>

<file path=ppt/slideLayouts/_rels/slideLayout65.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vmlDrawing" Target="../drawings/vmlDrawing2.vml"/><Relationship Id="rId6" Type="http://schemas.openxmlformats.org/officeDocument/2006/relationships/image" Target="../media/image13.emf"/><Relationship Id="rId5" Type="http://schemas.openxmlformats.org/officeDocument/2006/relationships/oleObject" Target="../embeddings/oleObject2.bin"/><Relationship Id="rId4"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4.xml"/><Relationship Id="rId1" Type="http://schemas.openxmlformats.org/officeDocument/2006/relationships/tags" Target="../tags/tag28.xml"/><Relationship Id="rId4" Type="http://schemas.openxmlformats.org/officeDocument/2006/relationships/image" Target="../media/image1.png"/></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9.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0.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4.xml"/><Relationship Id="rId1" Type="http://schemas.openxmlformats.org/officeDocument/2006/relationships/tags" Target="../tags/tag3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4.xml"/><Relationship Id="rId1" Type="http://schemas.openxmlformats.org/officeDocument/2006/relationships/tags" Target="../tags/tag3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4.xml"/><Relationship Id="rId1" Type="http://schemas.openxmlformats.org/officeDocument/2006/relationships/tags" Target="../tags/tag3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4.xml"/><Relationship Id="rId1" Type="http://schemas.openxmlformats.org/officeDocument/2006/relationships/tags" Target="../tags/tag3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4.xml"/><Relationship Id="rId1" Type="http://schemas.openxmlformats.org/officeDocument/2006/relationships/tags" Target="../tags/tag36.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4.xml"/><Relationship Id="rId1" Type="http://schemas.openxmlformats.org/officeDocument/2006/relationships/tags" Target="../tags/tag3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4.xml"/><Relationship Id="rId1" Type="http://schemas.openxmlformats.org/officeDocument/2006/relationships/tags" Target="../tags/tag38.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4.xml"/><Relationship Id="rId1" Type="http://schemas.openxmlformats.org/officeDocument/2006/relationships/tags" Target="../tags/tag39.xml"/><Relationship Id="rId4" Type="http://schemas.microsoft.com/office/2007/relationships/hdphoto" Target="../media/hdphoto1.wdp"/></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4.xml"/><Relationship Id="rId1" Type="http://schemas.openxmlformats.org/officeDocument/2006/relationships/tags" Target="../tags/tag40.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4.xml"/><Relationship Id="rId1" Type="http://schemas.openxmlformats.org/officeDocument/2006/relationships/tags" Target="../tags/tag41.xml"/><Relationship Id="rId4" Type="http://schemas.microsoft.com/office/2007/relationships/hdphoto" Target="../media/hdphoto1.wdp"/></Relationships>
</file>

<file path=ppt/slideLayouts/_rels/slideLayout81.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10.png"/><Relationship Id="rId2" Type="http://schemas.openxmlformats.org/officeDocument/2006/relationships/tags" Target="../tags/tag42.xml"/><Relationship Id="rId1" Type="http://schemas.openxmlformats.org/officeDocument/2006/relationships/vmlDrawing" Target="../drawings/vmlDrawing3.vml"/><Relationship Id="rId6" Type="http://schemas.openxmlformats.org/officeDocument/2006/relationships/image" Target="../media/image7.emf"/><Relationship Id="rId5" Type="http://schemas.openxmlformats.org/officeDocument/2006/relationships/oleObject" Target="../embeddings/oleObject3.bin"/><Relationship Id="rId4"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4.xml"/><Relationship Id="rId1" Type="http://schemas.openxmlformats.org/officeDocument/2006/relationships/tags" Target="../tags/tag44.xml"/><Relationship Id="rId4" Type="http://schemas.microsoft.com/office/2007/relationships/hdphoto" Target="../media/hdphoto1.wdp"/></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4.xml"/><Relationship Id="rId1" Type="http://schemas.openxmlformats.org/officeDocument/2006/relationships/tags" Target="../tags/tag45.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4.xml"/><Relationship Id="rId1" Type="http://schemas.openxmlformats.org/officeDocument/2006/relationships/tags" Target="../tags/tag46.xml"/><Relationship Id="rId4" Type="http://schemas.microsoft.com/office/2007/relationships/hdphoto" Target="../media/hdphoto1.wdp"/></Relationships>
</file>

<file path=ppt/slideLayouts/_rels/slideLayout8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7.xml"/></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9.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4.xml"/><Relationship Id="rId1" Type="http://schemas.openxmlformats.org/officeDocument/2006/relationships/tags" Target="../tags/tag50.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1.xml"/></Relationships>
</file>

<file path=ppt/slideLayouts/_rels/slideLayout9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2.xml"/></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4.xml"/><Relationship Id="rId1" Type="http://schemas.openxmlformats.org/officeDocument/2006/relationships/tags" Target="../tags/tag54.xml"/><Relationship Id="rId4" Type="http://schemas.openxmlformats.org/officeDocument/2006/relationships/image" Target="../media/image1.png"/></Relationships>
</file>

<file path=ppt/slideLayouts/_rels/slideLayout9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5.xml"/></Relationships>
</file>

<file path=ppt/slideLayouts/_rels/slideLayout9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57.xml"/><Relationship Id="rId7" Type="http://schemas.openxmlformats.org/officeDocument/2006/relationships/slideMaster" Target="../slideMasters/slideMaster4.xml"/><Relationship Id="rId2" Type="http://schemas.openxmlformats.org/officeDocument/2006/relationships/tags" Target="../tags/tag56.xml"/><Relationship Id="rId1" Type="http://schemas.openxmlformats.org/officeDocument/2006/relationships/vmlDrawing" Target="../drawings/vmlDrawing4.v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9" Type="http://schemas.openxmlformats.org/officeDocument/2006/relationships/image" Target="../media/image7.emf"/></Relationships>
</file>

<file path=ppt/slideLayouts/_rels/slideLayout96.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tags" Target="../tags/tag62.xml"/><Relationship Id="rId7" Type="http://schemas.openxmlformats.org/officeDocument/2006/relationships/oleObject" Target="../embeddings/oleObject5.bin"/><Relationship Id="rId2" Type="http://schemas.openxmlformats.org/officeDocument/2006/relationships/tags" Target="../tags/tag61.xml"/><Relationship Id="rId1" Type="http://schemas.openxmlformats.org/officeDocument/2006/relationships/vmlDrawing" Target="../drawings/vmlDrawing5.vml"/><Relationship Id="rId6" Type="http://schemas.openxmlformats.org/officeDocument/2006/relationships/slideMaster" Target="../slideMasters/slideMaster4.xml"/><Relationship Id="rId5" Type="http://schemas.openxmlformats.org/officeDocument/2006/relationships/tags" Target="../tags/tag64.xml"/><Relationship Id="rId4" Type="http://schemas.openxmlformats.org/officeDocument/2006/relationships/tags" Target="../tags/tag63.xml"/></Relationships>
</file>

<file path=ppt/slideLayouts/_rels/slideLayout97.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tags" Target="../tags/tag66.xml"/><Relationship Id="rId7" Type="http://schemas.openxmlformats.org/officeDocument/2006/relationships/oleObject" Target="../embeddings/oleObject6.bin"/><Relationship Id="rId2" Type="http://schemas.openxmlformats.org/officeDocument/2006/relationships/tags" Target="../tags/tag65.xml"/><Relationship Id="rId1" Type="http://schemas.openxmlformats.org/officeDocument/2006/relationships/vmlDrawing" Target="../drawings/vmlDrawing6.vml"/><Relationship Id="rId6" Type="http://schemas.openxmlformats.org/officeDocument/2006/relationships/slideMaster" Target="../slideMasters/slideMaster4.xml"/><Relationship Id="rId5" Type="http://schemas.openxmlformats.org/officeDocument/2006/relationships/tags" Target="../tags/tag68.xml"/><Relationship Id="rId4" Type="http://schemas.openxmlformats.org/officeDocument/2006/relationships/tags" Target="../tags/tag67.xml"/></Relationships>
</file>

<file path=ppt/slideLayouts/_rels/slideLayout98.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image" Target="../media/image9.png"/><Relationship Id="rId2" Type="http://schemas.openxmlformats.org/officeDocument/2006/relationships/tags" Target="../tags/tag69.xml"/><Relationship Id="rId1" Type="http://schemas.openxmlformats.org/officeDocument/2006/relationships/vmlDrawing" Target="../drawings/vmlDrawing7.vml"/><Relationship Id="rId6" Type="http://schemas.openxmlformats.org/officeDocument/2006/relationships/image" Target="../media/image7.emf"/><Relationship Id="rId5" Type="http://schemas.openxmlformats.org/officeDocument/2006/relationships/oleObject" Target="../embeddings/oleObject7.bin"/><Relationship Id="rId4"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tags" Target="../tags/tag72.xml"/><Relationship Id="rId7" Type="http://schemas.openxmlformats.org/officeDocument/2006/relationships/slideMaster" Target="../slideMasters/slideMaster4.xml"/><Relationship Id="rId2" Type="http://schemas.openxmlformats.org/officeDocument/2006/relationships/tags" Target="../tags/tag71.xml"/><Relationship Id="rId1" Type="http://schemas.openxmlformats.org/officeDocument/2006/relationships/vmlDrawing" Target="../drawings/vmlDrawing8.v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9" Type="http://schemas.openxmlformats.org/officeDocument/2006/relationships/image" Target="../media/image7.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1FD84-7B67-4FAE-A470-DFFD0DD8C33E}"/>
              </a:ext>
            </a:extLst>
          </p:cNvPr>
          <p:cNvSpPr>
            <a:spLocks noGrp="1"/>
          </p:cNvSpPr>
          <p:nvPr>
            <p:ph type="ctrTitle"/>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48783805-D76F-465F-AD1D-C024A738623A}"/>
              </a:ext>
            </a:extLst>
          </p:cNvPr>
          <p:cNvSpPr>
            <a:spLocks noGrp="1"/>
          </p:cNvSpPr>
          <p:nvPr>
            <p:ph type="subTitle" idx="1"/>
          </p:nvPr>
        </p:nvSpPr>
        <p:spPr>
          <a:xfrm>
            <a:off x="1524000" y="3602038"/>
            <a:ext cx="9144000" cy="213359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Date Placeholder 3">
            <a:extLst>
              <a:ext uri="{FF2B5EF4-FFF2-40B4-BE49-F238E27FC236}">
                <a16:creationId xmlns:a16="http://schemas.microsoft.com/office/drawing/2014/main" id="{A5E0545A-7AF5-416C-B008-CD22E7267556}"/>
              </a:ext>
            </a:extLst>
          </p:cNvPr>
          <p:cNvSpPr txBox="1">
            <a:spLocks/>
          </p:cNvSpPr>
          <p:nvPr userDrawn="1"/>
        </p:nvSpPr>
        <p:spPr>
          <a:xfrm>
            <a:off x="465600" y="6231601"/>
            <a:ext cx="2743200" cy="365125"/>
          </a:xfrm>
          <a:prstGeom prst="rect">
            <a:avLst/>
          </a:prstGeom>
        </p:spPr>
        <p:txBody>
          <a:bodyPr anchor="ctr" anchorCtr="0"/>
          <a:lstStyle>
            <a:defPPr>
              <a:defRPr lang="en-US"/>
            </a:defPPr>
            <a:lvl1pPr marL="0" algn="l" defTabSz="457200" rtl="0" eaLnBrk="1" latinLnBrk="0" hangingPunct="1">
              <a:defRPr sz="18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DC20618-E5D9-4E5B-AE98-0F53F165EA74}" type="datetime3">
              <a:rPr lang="en-GB" sz="1200" smtClean="0"/>
              <a:pPr algn="l"/>
              <a:t>28 October, 2020</a:t>
            </a:fld>
            <a:endParaRPr lang="en-GB" sz="1200"/>
          </a:p>
        </p:txBody>
      </p:sp>
    </p:spTree>
    <p:extLst>
      <p:ext uri="{BB962C8B-B14F-4D97-AF65-F5344CB8AC3E}">
        <p14:creationId xmlns:p14="http://schemas.microsoft.com/office/powerpoint/2010/main" val="3186567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orange - gradi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C35B7-437D-4BE6-9B66-ED0B9A0A93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7D09F8-429B-4557-A486-27A5770CB020}"/>
              </a:ext>
            </a:extLst>
          </p:cNvPr>
          <p:cNvSpPr>
            <a:spLocks noGrp="1"/>
          </p:cNvSpPr>
          <p:nvPr>
            <p:ph idx="1"/>
          </p:nvPr>
        </p:nvSpPr>
        <p:spPr>
          <a:xfrm>
            <a:off x="838200" y="1825626"/>
            <a:ext cx="10515600" cy="3940861"/>
          </a:xfrm>
        </p:spPr>
        <p:txBody>
          <a:bodyPr/>
          <a:lstStyle>
            <a:lvl1pPr marL="228600" indent="-228600">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4">
            <a:extLst>
              <a:ext uri="{FF2B5EF4-FFF2-40B4-BE49-F238E27FC236}">
                <a16:creationId xmlns:a16="http://schemas.microsoft.com/office/drawing/2014/main" id="{3EFA0CB7-314C-46E8-8087-959F9F66F278}"/>
              </a:ext>
            </a:extLst>
          </p:cNvPr>
          <p:cNvSpPr txBox="1">
            <a:spLocks/>
          </p:cNvSpPr>
          <p:nvPr userDrawn="1"/>
        </p:nvSpPr>
        <p:spPr>
          <a:xfrm>
            <a:off x="0" y="5905500"/>
            <a:ext cx="12192000" cy="952500"/>
          </a:xfrm>
          <a:prstGeom prst="rect">
            <a:avLst/>
          </a:prstGeom>
          <a:gradFill>
            <a:gsLst>
              <a:gs pos="0">
                <a:srgbClr val="EE751B"/>
              </a:gs>
              <a:gs pos="100000">
                <a:srgbClr val="F9AE2D"/>
              </a:gs>
            </a:gsLst>
            <a:lin ang="2700000" scaled="0"/>
          </a:gradFill>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1200">
              <a:solidFill>
                <a:srgbClr val="004A7F"/>
              </a:solidFill>
            </a:endParaRPr>
          </a:p>
        </p:txBody>
      </p:sp>
      <p:sp>
        <p:nvSpPr>
          <p:cNvPr id="5" name="Footer Placeholder 4">
            <a:extLst>
              <a:ext uri="{FF2B5EF4-FFF2-40B4-BE49-F238E27FC236}">
                <a16:creationId xmlns:a16="http://schemas.microsoft.com/office/drawing/2014/main" id="{D510A885-BAA2-4890-9018-4D60866D65DD}"/>
              </a:ext>
            </a:extLst>
          </p:cNvPr>
          <p:cNvSpPr>
            <a:spLocks noGrp="1"/>
          </p:cNvSpPr>
          <p:nvPr>
            <p:ph type="ftr" sz="quarter" idx="11"/>
          </p:nvPr>
        </p:nvSpPr>
        <p:spPr>
          <a:xfrm>
            <a:off x="1142400" y="6231601"/>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6" name="Slide Number Placeholder 5">
            <a:extLst>
              <a:ext uri="{FF2B5EF4-FFF2-40B4-BE49-F238E27FC236}">
                <a16:creationId xmlns:a16="http://schemas.microsoft.com/office/drawing/2014/main" id="{D1F82590-118A-4F46-A2EA-2A85E3977EA2}"/>
              </a:ext>
            </a:extLst>
          </p:cNvPr>
          <p:cNvSpPr>
            <a:spLocks noGrp="1"/>
          </p:cNvSpPr>
          <p:nvPr>
            <p:ph type="sldNum" sz="quarter" idx="12"/>
          </p:nvPr>
        </p:nvSpPr>
        <p:spPr>
          <a:xfrm>
            <a:off x="662400" y="6231601"/>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pic>
        <p:nvPicPr>
          <p:cNvPr id="10" name="Picture 9" descr="Department for Business, Energy and Industrial Strategy crest" title="Department for Business, Energy and Industrial Strategy">
            <a:extLst>
              <a:ext uri="{FF2B5EF4-FFF2-40B4-BE49-F238E27FC236}">
                <a16:creationId xmlns:a16="http://schemas.microsoft.com/office/drawing/2014/main" id="{64FFE862-56D9-4D88-B9C7-BBC36A8188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4000" y="6093296"/>
            <a:ext cx="1196930" cy="635708"/>
          </a:xfrm>
          <a:prstGeom prst="rect">
            <a:avLst/>
          </a:prstGeom>
        </p:spPr>
      </p:pic>
    </p:spTree>
    <p:extLst>
      <p:ext uri="{BB962C8B-B14F-4D97-AF65-F5344CB8AC3E}">
        <p14:creationId xmlns:p14="http://schemas.microsoft.com/office/powerpoint/2010/main" val="87378932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90" y="1590"/>
          <a:ext cx="1586" cy="1587"/>
        </p:xfrm>
        <a:graphic>
          <a:graphicData uri="http://schemas.openxmlformats.org/presentationml/2006/ole">
            <mc:AlternateContent xmlns:mc="http://schemas.openxmlformats.org/markup-compatibility/2006">
              <mc:Choice xmlns:v="urn:schemas-microsoft-com:vml" Requires="v">
                <p:oleObj spid="_x0000_s9219" name="think-cell Slide" r:id="rId7" imgW="270" imgH="270" progId="TCLayout.ActiveDocument.1">
                  <p:embed/>
                </p:oleObj>
              </mc:Choice>
              <mc:Fallback>
                <p:oleObj name="think-cell Slide" r:id="rId7" imgW="270" imgH="270" progId="TCLayout.ActiveDocument.1">
                  <p:embed/>
                  <p:pic>
                    <p:nvPicPr>
                      <p:cNvPr id="2" name="Object 1" hidden="1"/>
                      <p:cNvPicPr/>
                      <p:nvPr/>
                    </p:nvPicPr>
                    <p:blipFill>
                      <a:blip r:embed="rId8"/>
                      <a:stretch>
                        <a:fillRect/>
                      </a:stretch>
                    </p:blipFill>
                    <p:spPr>
                      <a:xfrm>
                        <a:off x="1590" y="1590"/>
                        <a:ext cx="1586" cy="1587"/>
                      </a:xfrm>
                      <a:prstGeom prst="rect">
                        <a:avLst/>
                      </a:prstGeom>
                    </p:spPr>
                  </p:pic>
                </p:oleObj>
              </mc:Fallback>
            </mc:AlternateContent>
          </a:graphicData>
        </a:graphic>
      </p:graphicFrame>
      <p:sp>
        <p:nvSpPr>
          <p:cNvPr id="6" name="FooterSimple" hidden="1"/>
          <p:cNvSpPr txBox="1"/>
          <p:nvPr userDrawn="1">
            <p:custDataLst>
              <p:tags r:id="rId3"/>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lumMod val="50000"/>
                  </a:schemeClr>
                </a:solidFill>
                <a:latin typeface="+mn-lt"/>
                <a:sym typeface="Trebuchet MS" panose="020B0603020202020204" pitchFamily="34" charset="0"/>
              </a:rPr>
              <a:t>20190201 - Digital_and_Data v5.pptx</a:t>
            </a:r>
            <a:endParaRPr lang="en-US" sz="700">
              <a:solidFill>
                <a:schemeClr val="bg1">
                  <a:lumMod val="50000"/>
                </a:schemeClr>
              </a:solidFill>
              <a:latin typeface="+mn-lt"/>
              <a:sym typeface="Trebuchet MS" panose="020B0603020202020204" pitchFamily="34" charset="0"/>
            </a:endParaRPr>
          </a:p>
        </p:txBody>
      </p:sp>
      <p:sp>
        <p:nvSpPr>
          <p:cNvPr id="8" name="Rectangle 7"/>
          <p:cNvSpPr/>
          <p:nvPr userDrawn="1">
            <p:custDataLst>
              <p:tags r:id="rId4"/>
            </p:custDataLst>
          </p:nvPr>
        </p:nvSpPr>
        <p:spPr>
          <a:xfrm>
            <a:off x="1089967" y="2668041"/>
            <a:ext cx="10012800" cy="3201026"/>
          </a:xfrm>
          <a:prstGeom prst="rect">
            <a:avLst/>
          </a:prstGeom>
          <a:noFill/>
          <a:ln w="9525" cap="rnd" cmpd="sng" algn="ctr">
            <a:solidFill>
              <a:schemeClr val="accent4"/>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274320" rIns="274320" bIns="137160" numCol="1" spcCol="0" rtlCol="0" fromWordArt="0" anchor="b" anchorCtr="0" forceAA="0" compatLnSpc="1">
            <a:prstTxWarp prst="textNoShape">
              <a:avLst/>
            </a:prstTxWarp>
            <a:noAutofit/>
          </a:bodyPr>
          <a:lstStyle/>
          <a:p>
            <a:pPr>
              <a:lnSpc>
                <a:spcPts val="6000"/>
              </a:lnSpc>
            </a:pPr>
            <a:endParaRPr lang="en-US" sz="4400">
              <a:solidFill>
                <a:schemeClr val="accent4">
                  <a:lumMod val="100000"/>
                </a:schemeClr>
              </a:solidFill>
              <a:latin typeface="Trebuchet MS" panose="020B0603020202020204" pitchFamily="34" charset="0"/>
            </a:endParaRPr>
          </a:p>
        </p:txBody>
      </p:sp>
      <p:sp>
        <p:nvSpPr>
          <p:cNvPr id="9" name="Rectangle 8"/>
          <p:cNvSpPr/>
          <p:nvPr userDrawn="1">
            <p:custDataLst>
              <p:tags r:id="rId5"/>
            </p:custDataLst>
          </p:nvPr>
        </p:nvSpPr>
        <p:spPr>
          <a:xfrm>
            <a:off x="1089967" y="1457802"/>
            <a:ext cx="1128806" cy="918000"/>
          </a:xfrm>
          <a:prstGeom prst="rect">
            <a:avLst/>
          </a:prstGeom>
          <a:noFill/>
          <a:ln w="9525" cap="rnd" cmpd="sng" algn="ctr">
            <a:solidFill>
              <a:schemeClr val="accent4"/>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spcBef>
                <a:spcPct val="0"/>
              </a:spcBef>
              <a:spcAft>
                <a:spcPct val="0"/>
              </a:spcAft>
            </a:pPr>
            <a:endParaRPr lang="en-US" sz="1200">
              <a:solidFill>
                <a:schemeClr val="tx1">
                  <a:lumMod val="100000"/>
                </a:schemeClr>
              </a:solidFill>
              <a:latin typeface="Trebuchet MS" panose="020B0603020202020204" pitchFamily="34" charset="0"/>
            </a:endParaRPr>
          </a:p>
        </p:txBody>
      </p:sp>
      <p:sp>
        <p:nvSpPr>
          <p:cNvPr id="7" name="TextBox 6"/>
          <p:cNvSpPr txBox="1"/>
          <p:nvPr userDrawn="1"/>
        </p:nvSpPr>
        <p:spPr>
          <a:xfrm>
            <a:off x="9471567" y="246486"/>
            <a:ext cx="2165227" cy="276999"/>
          </a:xfrm>
          <a:prstGeom prst="rect">
            <a:avLst/>
          </a:prstGeom>
          <a:noFill/>
        </p:spPr>
        <p:txBody>
          <a:bodyPr wrap="square" rtlCol="0">
            <a:spAutoFit/>
          </a:bodyPr>
          <a:lstStyle/>
          <a:p>
            <a:pPr algn="ctr"/>
            <a:r>
              <a:rPr lang="en-GB" sz="1200" b="1">
                <a:solidFill>
                  <a:srgbClr val="133370"/>
                </a:solidFill>
                <a:cs typeface="Arial" panose="020B0604020202020204" pitchFamily="34" charset="0"/>
              </a:rPr>
              <a:t>OFFICIAL-SENSITIVE</a:t>
            </a:r>
          </a:p>
        </p:txBody>
      </p:sp>
      <p:sp>
        <p:nvSpPr>
          <p:cNvPr id="64" name="TextBox 63"/>
          <p:cNvSpPr txBox="1"/>
          <p:nvPr userDrawn="1"/>
        </p:nvSpPr>
        <p:spPr>
          <a:xfrm>
            <a:off x="4865815" y="142876"/>
            <a:ext cx="2461846" cy="209550"/>
          </a:xfrm>
          <a:prstGeom prst="rect">
            <a:avLst/>
          </a:prstGeom>
          <a:solidFill>
            <a:srgbClr val="FFF3BF"/>
          </a:solidFill>
          <a:ln cap="rnd">
            <a:noFill/>
            <a:prstDash val="solid"/>
          </a:ln>
        </p:spPr>
        <p:txBody>
          <a:bodyPr wrap="square" lIns="0" tIns="0" rIns="0" bIns="0" rtlCol="0" anchor="ctr" anchorCtr="0">
            <a:noAutofit/>
          </a:bodyPr>
          <a:lstStyle/>
          <a:p>
            <a:pPr algn="ctr">
              <a:lnSpc>
                <a:spcPct val="90000"/>
              </a:lnSpc>
              <a:spcAft>
                <a:spcPts val="600"/>
              </a:spcAft>
            </a:pPr>
            <a:r>
              <a:rPr lang="en-US" sz="1050"/>
              <a:t>DRAFT – WORK IN PROGRESS</a:t>
            </a:r>
          </a:p>
        </p:txBody>
      </p:sp>
    </p:spTree>
    <p:extLst>
      <p:ext uri="{BB962C8B-B14F-4D97-AF65-F5344CB8AC3E}">
        <p14:creationId xmlns:p14="http://schemas.microsoft.com/office/powerpoint/2010/main" val="3755506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90" y="1590"/>
          <a:ext cx="1586" cy="1587"/>
        </p:xfrm>
        <a:graphic>
          <a:graphicData uri="http://schemas.openxmlformats.org/presentationml/2006/ole">
            <mc:AlternateContent xmlns:mc="http://schemas.openxmlformats.org/markup-compatibility/2006">
              <mc:Choice xmlns:v="urn:schemas-microsoft-com:vml" Requires="v">
                <p:oleObj spid="_x0000_s10243" name="think-cell Slide" r:id="rId7" imgW="270" imgH="270" progId="TCLayout.ActiveDocument.1">
                  <p:embed/>
                </p:oleObj>
              </mc:Choice>
              <mc:Fallback>
                <p:oleObj name="think-cell Slide" r:id="rId7" imgW="270" imgH="270" progId="TCLayout.ActiveDocument.1">
                  <p:embed/>
                  <p:pic>
                    <p:nvPicPr>
                      <p:cNvPr id="2" name="Object 1" hidden="1"/>
                      <p:cNvPicPr/>
                      <p:nvPr/>
                    </p:nvPicPr>
                    <p:blipFill>
                      <a:blip r:embed="rId8"/>
                      <a:stretch>
                        <a:fillRect/>
                      </a:stretch>
                    </p:blipFill>
                    <p:spPr>
                      <a:xfrm>
                        <a:off x="1590" y="1590"/>
                        <a:ext cx="1586" cy="1587"/>
                      </a:xfrm>
                      <a:prstGeom prst="rect">
                        <a:avLst/>
                      </a:prstGeom>
                    </p:spPr>
                  </p:pic>
                </p:oleObj>
              </mc:Fallback>
            </mc:AlternateContent>
          </a:graphicData>
        </a:graphic>
      </p:graphicFrame>
      <p:sp>
        <p:nvSpPr>
          <p:cNvPr id="6" name="FooterSimple" hidden="1"/>
          <p:cNvSpPr txBox="1"/>
          <p:nvPr userDrawn="1">
            <p:custDataLst>
              <p:tags r:id="rId3"/>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lumMod val="50000"/>
                  </a:schemeClr>
                </a:solidFill>
                <a:latin typeface="+mn-lt"/>
                <a:sym typeface="Trebuchet MS" panose="020B0603020202020204" pitchFamily="34" charset="0"/>
              </a:rPr>
              <a:t>20190201 - Digital_and_Data v5.pptx</a:t>
            </a:r>
            <a:endParaRPr lang="en-US" sz="700">
              <a:solidFill>
                <a:schemeClr val="bg1">
                  <a:lumMod val="50000"/>
                </a:schemeClr>
              </a:solidFill>
              <a:latin typeface="+mn-lt"/>
              <a:sym typeface="Trebuchet MS" panose="020B0603020202020204" pitchFamily="34" charset="0"/>
            </a:endParaRPr>
          </a:p>
        </p:txBody>
      </p:sp>
      <p:cxnSp>
        <p:nvCxnSpPr>
          <p:cNvPr id="8" name="Straight Connector 7"/>
          <p:cNvCxnSpPr/>
          <p:nvPr userDrawn="1">
            <p:custDataLst>
              <p:tags r:id="rId4"/>
            </p:custDataLst>
          </p:nvPr>
        </p:nvCxnSpPr>
        <p:spPr>
          <a:xfrm>
            <a:off x="773723" y="1205999"/>
            <a:ext cx="11418277" cy="0"/>
          </a:xfrm>
          <a:prstGeom prst="line">
            <a:avLst/>
          </a:prstGeom>
          <a:noFill/>
          <a:ln w="9525" cap="rnd" cmpd="sng" algn="ctr">
            <a:solidFill>
              <a:schemeClr val="accent4"/>
            </a:solidFill>
            <a:prstDash val="solid"/>
            <a:round/>
          </a:ln>
          <a:effectLst/>
        </p:spPr>
        <p:style>
          <a:lnRef idx="1">
            <a:schemeClr val="accent1"/>
          </a:lnRef>
          <a:fillRef idx="0">
            <a:schemeClr val="accent1"/>
          </a:fillRef>
          <a:effectRef idx="0">
            <a:schemeClr val="accent1"/>
          </a:effectRef>
          <a:fontRef idx="minor">
            <a:schemeClr val="tx1"/>
          </a:fontRef>
        </p:style>
      </p:cxnSp>
      <p:sp>
        <p:nvSpPr>
          <p:cNvPr id="9" name="Rectangle 8"/>
          <p:cNvSpPr/>
          <p:nvPr userDrawn="1">
            <p:custDataLst>
              <p:tags r:id="rId5"/>
            </p:custDataLst>
          </p:nvPr>
        </p:nvSpPr>
        <p:spPr>
          <a:xfrm>
            <a:off x="773723" y="622799"/>
            <a:ext cx="8849228" cy="470898"/>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90000"/>
              </a:lnSpc>
              <a:spcBef>
                <a:spcPct val="0"/>
              </a:spcBef>
            </a:pPr>
            <a:r>
              <a:rPr lang="en-US" sz="2400">
                <a:solidFill>
                  <a:schemeClr val="accent4">
                    <a:lumMod val="100000"/>
                  </a:schemeClr>
                </a:solidFill>
                <a:latin typeface="Trebuchet MS" panose="020B0603020202020204" pitchFamily="34" charset="0"/>
              </a:rPr>
              <a:t>Agenda</a:t>
            </a:r>
          </a:p>
        </p:txBody>
      </p:sp>
      <p:sp>
        <p:nvSpPr>
          <p:cNvPr id="7" name="TextBox 6"/>
          <p:cNvSpPr txBox="1"/>
          <p:nvPr userDrawn="1"/>
        </p:nvSpPr>
        <p:spPr>
          <a:xfrm>
            <a:off x="9471567" y="246486"/>
            <a:ext cx="2165227" cy="276999"/>
          </a:xfrm>
          <a:prstGeom prst="rect">
            <a:avLst/>
          </a:prstGeom>
          <a:noFill/>
        </p:spPr>
        <p:txBody>
          <a:bodyPr wrap="square" rtlCol="0">
            <a:spAutoFit/>
          </a:bodyPr>
          <a:lstStyle/>
          <a:p>
            <a:pPr algn="ctr"/>
            <a:r>
              <a:rPr lang="en-GB" sz="1200" b="1">
                <a:solidFill>
                  <a:srgbClr val="133370"/>
                </a:solidFill>
                <a:cs typeface="Arial" panose="020B0604020202020204" pitchFamily="34" charset="0"/>
              </a:rPr>
              <a:t>OFFICIAL-SENSITIVE</a:t>
            </a:r>
          </a:p>
        </p:txBody>
      </p:sp>
      <p:sp>
        <p:nvSpPr>
          <p:cNvPr id="64" name="TextBox 63"/>
          <p:cNvSpPr txBox="1"/>
          <p:nvPr userDrawn="1"/>
        </p:nvSpPr>
        <p:spPr>
          <a:xfrm>
            <a:off x="4865815" y="142876"/>
            <a:ext cx="2461846" cy="209550"/>
          </a:xfrm>
          <a:prstGeom prst="rect">
            <a:avLst/>
          </a:prstGeom>
          <a:solidFill>
            <a:srgbClr val="FFF3BF"/>
          </a:solidFill>
          <a:ln cap="rnd">
            <a:noFill/>
            <a:prstDash val="solid"/>
          </a:ln>
        </p:spPr>
        <p:txBody>
          <a:bodyPr wrap="square" lIns="0" tIns="0" rIns="0" bIns="0" rtlCol="0" anchor="ctr" anchorCtr="0">
            <a:noAutofit/>
          </a:bodyPr>
          <a:lstStyle/>
          <a:p>
            <a:pPr algn="ctr">
              <a:lnSpc>
                <a:spcPct val="90000"/>
              </a:lnSpc>
              <a:spcAft>
                <a:spcPts val="600"/>
              </a:spcAft>
            </a:pPr>
            <a:r>
              <a:rPr lang="en-US" sz="1050"/>
              <a:t>DRAFT – WORK IN PROGRESS</a:t>
            </a:r>
          </a:p>
        </p:txBody>
      </p:sp>
    </p:spTree>
    <p:extLst>
      <p:ext uri="{BB962C8B-B14F-4D97-AF65-F5344CB8AC3E}">
        <p14:creationId xmlns:p14="http://schemas.microsoft.com/office/powerpoint/2010/main" val="11221827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tx2">
                <a:lumMod val="50000"/>
              </a:schemeClr>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90" y="1590"/>
          <a:ext cx="1586" cy="1587"/>
        </p:xfrm>
        <a:graphic>
          <a:graphicData uri="http://schemas.openxmlformats.org/presentationml/2006/ole">
            <mc:AlternateContent xmlns:mc="http://schemas.openxmlformats.org/markup-compatibility/2006">
              <mc:Choice xmlns:v="urn:schemas-microsoft-com:vml" Requires="v">
                <p:oleObj spid="_x0000_s11267"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90" y="1590"/>
                        <a:ext cx="1586" cy="1587"/>
                      </a:xfrm>
                      <a:prstGeom prst="rect">
                        <a:avLst/>
                      </a:prstGeom>
                    </p:spPr>
                  </p:pic>
                </p:oleObj>
              </mc:Fallback>
            </mc:AlternateContent>
          </a:graphicData>
        </a:graphic>
      </p:graphicFrame>
      <p:pic>
        <p:nvPicPr>
          <p:cNvPr id="62" name="Shadow"/>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21856" y="0"/>
            <a:ext cx="513170" cy="6858000"/>
          </a:xfrm>
          <a:prstGeom prst="rect">
            <a:avLst/>
          </a:prstGeom>
        </p:spPr>
      </p:pic>
      <p:sp>
        <p:nvSpPr>
          <p:cNvPr id="65" name="PanelWhite"/>
          <p:cNvSpPr/>
          <p:nvPr userDrawn="1"/>
        </p:nvSpPr>
        <p:spPr bwMode="white">
          <a:xfrm>
            <a:off x="4136371" y="-1309"/>
            <a:ext cx="8055630" cy="6859309"/>
          </a:xfrm>
          <a:custGeom>
            <a:avLst/>
            <a:gdLst>
              <a:gd name="connsiteX0" fmla="*/ 0 w 6553548"/>
              <a:gd name="connsiteY0" fmla="*/ 0 h 6859309"/>
              <a:gd name="connsiteX1" fmla="*/ 6553548 w 6553548"/>
              <a:gd name="connsiteY1" fmla="*/ 0 h 6859309"/>
              <a:gd name="connsiteX2" fmla="*/ 6553548 w 6553548"/>
              <a:gd name="connsiteY2" fmla="*/ 6859309 h 6859309"/>
              <a:gd name="connsiteX3" fmla="*/ 0 w 6553548"/>
              <a:gd name="connsiteY3" fmla="*/ 6859309 h 6859309"/>
            </a:gdLst>
            <a:ahLst/>
            <a:cxnLst>
              <a:cxn ang="0">
                <a:pos x="connsiteX0" y="connsiteY0"/>
              </a:cxn>
              <a:cxn ang="0">
                <a:pos x="connsiteX1" y="connsiteY1"/>
              </a:cxn>
              <a:cxn ang="0">
                <a:pos x="connsiteX2" y="connsiteY2"/>
              </a:cxn>
              <a:cxn ang="0">
                <a:pos x="connsiteX3" y="connsiteY3"/>
              </a:cxn>
            </a:cxnLst>
            <a:rect l="l" t="t" r="r" b="b"/>
            <a:pathLst>
              <a:path w="6553548" h="6859309">
                <a:moveTo>
                  <a:pt x="0" y="0"/>
                </a:moveTo>
                <a:lnTo>
                  <a:pt x="6553548" y="0"/>
                </a:lnTo>
                <a:lnTo>
                  <a:pt x="6553548" y="6859309"/>
                </a:lnTo>
                <a:lnTo>
                  <a:pt x="0" y="68593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28" name="Page"/>
          <p:cNvSpPr txBox="1"/>
          <p:nvPr userDrawn="1"/>
        </p:nvSpPr>
        <p:spPr>
          <a:xfrm>
            <a:off x="11019324" y="6405036"/>
            <a:ext cx="381001"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1" name="FooterSimple" hidden="1"/>
          <p:cNvSpPr txBox="1"/>
          <p:nvPr userDrawn="1">
            <p:custDataLst>
              <p:tags r:id="rId3"/>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lumMod val="50000"/>
                  </a:schemeClr>
                </a:solidFill>
                <a:latin typeface="+mn-lt"/>
                <a:sym typeface="Trebuchet MS" panose="020B0603020202020204" pitchFamily="34" charset="0"/>
              </a:rPr>
              <a:t>20190201 - Digital_and_Data v5.pptx</a:t>
            </a:r>
            <a:endParaRPr lang="en-US" sz="700">
              <a:solidFill>
                <a:schemeClr val="bg1">
                  <a:lumMod val="50000"/>
                </a:schemeClr>
              </a:solidFill>
              <a:latin typeface="+mn-lt"/>
              <a:sym typeface="Trebuchet MS" panose="020B0603020202020204" pitchFamily="34" charset="0"/>
            </a:endParaRPr>
          </a:p>
        </p:txBody>
      </p:sp>
      <p:sp>
        <p:nvSpPr>
          <p:cNvPr id="3" name="TextBox 2"/>
          <p:cNvSpPr txBox="1"/>
          <p:nvPr userDrawn="1"/>
        </p:nvSpPr>
        <p:spPr>
          <a:xfrm>
            <a:off x="775385" y="2682000"/>
            <a:ext cx="3043938" cy="1497600"/>
          </a:xfrm>
          <a:prstGeom prst="rect">
            <a:avLst/>
          </a:prstGeom>
          <a:noFill/>
          <a:ln cap="rnd">
            <a:noFill/>
            <a:prstDash val="solid"/>
          </a:ln>
        </p:spPr>
        <p:txBody>
          <a:bodyPr wrap="square" lIns="0" tIns="0" rIns="0" bIns="0" rtlCol="0" anchor="ctr" anchorCtr="0">
            <a:noAutofit/>
          </a:bodyPr>
          <a:lstStyle/>
          <a:p>
            <a:pPr algn="l">
              <a:lnSpc>
                <a:spcPct val="90000"/>
              </a:lnSpc>
              <a:spcAft>
                <a:spcPts val="600"/>
              </a:spcAft>
            </a:pPr>
            <a:r>
              <a:rPr lang="en-US" sz="2400">
                <a:solidFill>
                  <a:schemeClr val="bg1"/>
                </a:solidFill>
              </a:rPr>
              <a:t>Agenda</a:t>
            </a:r>
          </a:p>
        </p:txBody>
      </p:sp>
      <p:sp>
        <p:nvSpPr>
          <p:cNvPr id="9" name="TextBox 8"/>
          <p:cNvSpPr txBox="1"/>
          <p:nvPr userDrawn="1"/>
        </p:nvSpPr>
        <p:spPr>
          <a:xfrm>
            <a:off x="9471567" y="246486"/>
            <a:ext cx="2165227" cy="276999"/>
          </a:xfrm>
          <a:prstGeom prst="rect">
            <a:avLst/>
          </a:prstGeom>
          <a:noFill/>
        </p:spPr>
        <p:txBody>
          <a:bodyPr wrap="square" rtlCol="0">
            <a:spAutoFit/>
          </a:bodyPr>
          <a:lstStyle/>
          <a:p>
            <a:pPr algn="ctr"/>
            <a:r>
              <a:rPr lang="en-GB" sz="1200" b="1">
                <a:solidFill>
                  <a:srgbClr val="133370"/>
                </a:solidFill>
                <a:cs typeface="Arial" panose="020B0604020202020204" pitchFamily="34" charset="0"/>
              </a:rPr>
              <a:t>OFFICIAL-SENSITIVE</a:t>
            </a:r>
          </a:p>
        </p:txBody>
      </p:sp>
      <p:sp>
        <p:nvSpPr>
          <p:cNvPr id="68" name="TextBox 67"/>
          <p:cNvSpPr txBox="1"/>
          <p:nvPr userDrawn="1"/>
        </p:nvSpPr>
        <p:spPr>
          <a:xfrm>
            <a:off x="4865815" y="142876"/>
            <a:ext cx="2461846" cy="209550"/>
          </a:xfrm>
          <a:prstGeom prst="rect">
            <a:avLst/>
          </a:prstGeom>
          <a:solidFill>
            <a:srgbClr val="FFF3BF"/>
          </a:solidFill>
          <a:ln cap="rnd">
            <a:noFill/>
            <a:prstDash val="solid"/>
          </a:ln>
        </p:spPr>
        <p:txBody>
          <a:bodyPr wrap="square" lIns="0" tIns="0" rIns="0" bIns="0" rtlCol="0" anchor="ctr" anchorCtr="0">
            <a:noAutofit/>
          </a:bodyPr>
          <a:lstStyle/>
          <a:p>
            <a:pPr algn="ctr">
              <a:lnSpc>
                <a:spcPct val="90000"/>
              </a:lnSpc>
              <a:spcAft>
                <a:spcPts val="600"/>
              </a:spcAft>
            </a:pPr>
            <a:r>
              <a:rPr lang="en-US" sz="1050"/>
              <a:t>DRAFT – WORK IN PROGRESS</a:t>
            </a:r>
          </a:p>
        </p:txBody>
      </p:sp>
    </p:spTree>
    <p:extLst>
      <p:ext uri="{BB962C8B-B14F-4D97-AF65-F5344CB8AC3E}">
        <p14:creationId xmlns:p14="http://schemas.microsoft.com/office/powerpoint/2010/main" val="16179531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tx2">
                <a:lumMod val="50000"/>
              </a:schemeClr>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90" y="1590"/>
          <a:ext cx="1586" cy="1587"/>
        </p:xfrm>
        <a:graphic>
          <a:graphicData uri="http://schemas.openxmlformats.org/presentationml/2006/ole">
            <mc:AlternateContent xmlns:mc="http://schemas.openxmlformats.org/markup-compatibility/2006">
              <mc:Choice xmlns:v="urn:schemas-microsoft-com:vml" Requires="v">
                <p:oleObj spid="_x0000_s12291"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90" y="1590"/>
                        <a:ext cx="1586" cy="1587"/>
                      </a:xfrm>
                      <a:prstGeom prst="rect">
                        <a:avLst/>
                      </a:prstGeom>
                    </p:spPr>
                  </p:pic>
                </p:oleObj>
              </mc:Fallback>
            </mc:AlternateContent>
          </a:graphicData>
        </a:graphic>
      </p:graphicFrame>
      <p:pic>
        <p:nvPicPr>
          <p:cNvPr id="62" name="Shadow"/>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924618" y="3594368"/>
            <a:ext cx="1680308" cy="3382962"/>
          </a:xfrm>
          <a:prstGeom prst="rect">
            <a:avLst/>
          </a:prstGeom>
          <a:noFill/>
          <a:extLst>
            <a:ext uri="{909E8E84-426E-40DD-AFC4-6F175D3DCCD1}">
              <a14:hiddenFill xmlns:a14="http://schemas.microsoft.com/office/drawing/2010/main">
                <a:solidFill>
                  <a:srgbClr val="FFFFFF"/>
                </a:solidFill>
              </a14:hiddenFill>
            </a:ext>
          </a:extLst>
        </p:spPr>
      </p:pic>
      <p:sp>
        <p:nvSpPr>
          <p:cNvPr id="63" name="ArrowPanelWhite"/>
          <p:cNvSpPr/>
          <p:nvPr userDrawn="1"/>
        </p:nvSpPr>
        <p:spPr bwMode="ltGray">
          <a:xfrm>
            <a:off x="0" y="0"/>
            <a:ext cx="4132246" cy="6859310"/>
          </a:xfrm>
          <a:custGeom>
            <a:avLst/>
            <a:gdLst>
              <a:gd name="connsiteX0" fmla="*/ 0 w 3357450"/>
              <a:gd name="connsiteY0" fmla="*/ 0 h 6859310"/>
              <a:gd name="connsiteX1" fmla="*/ 255600 w 3357450"/>
              <a:gd name="connsiteY1" fmla="*/ 0 h 6859310"/>
              <a:gd name="connsiteX2" fmla="*/ 255600 w 3357450"/>
              <a:gd name="connsiteY2" fmla="*/ 1310 h 6859310"/>
              <a:gd name="connsiteX3" fmla="*/ 2534071 w 3357450"/>
              <a:gd name="connsiteY3" fmla="*/ 1310 h 6859310"/>
              <a:gd name="connsiteX4" fmla="*/ 3357450 w 3357450"/>
              <a:gd name="connsiteY4" fmla="*/ 3430310 h 6859310"/>
              <a:gd name="connsiteX5" fmla="*/ 2534071 w 3357450"/>
              <a:gd name="connsiteY5" fmla="*/ 6859310 h 6859310"/>
              <a:gd name="connsiteX6" fmla="*/ 3600 w 3357450"/>
              <a:gd name="connsiteY6" fmla="*/ 6859310 h 6859310"/>
              <a:gd name="connsiteX7" fmla="*/ 3600 w 3357450"/>
              <a:gd name="connsiteY7" fmla="*/ 6858000 h 6859310"/>
              <a:gd name="connsiteX8" fmla="*/ 0 w 3357450"/>
              <a:gd name="connsiteY8" fmla="*/ 6858000 h 685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7450" h="6859310">
                <a:moveTo>
                  <a:pt x="0" y="0"/>
                </a:moveTo>
                <a:lnTo>
                  <a:pt x="255600" y="0"/>
                </a:lnTo>
                <a:lnTo>
                  <a:pt x="255600" y="1310"/>
                </a:lnTo>
                <a:lnTo>
                  <a:pt x="2534071" y="1310"/>
                </a:lnTo>
                <a:lnTo>
                  <a:pt x="3357450" y="3430310"/>
                </a:lnTo>
                <a:lnTo>
                  <a:pt x="2534071" y="6859310"/>
                </a:lnTo>
                <a:lnTo>
                  <a:pt x="3600" y="6859310"/>
                </a:lnTo>
                <a:lnTo>
                  <a:pt x="36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9" name="Page"/>
          <p:cNvSpPr txBox="1"/>
          <p:nvPr userDrawn="1"/>
        </p:nvSpPr>
        <p:spPr>
          <a:xfrm>
            <a:off x="11019324" y="6405036"/>
            <a:ext cx="381001"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0" name="TextBox 19"/>
          <p:cNvSpPr txBox="1"/>
          <p:nvPr userDrawn="1"/>
        </p:nvSpPr>
        <p:spPr>
          <a:xfrm>
            <a:off x="761449" y="2711241"/>
            <a:ext cx="2738215" cy="1435521"/>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4400">
                <a:solidFill>
                  <a:schemeClr val="tx2"/>
                </a:solidFill>
                <a:latin typeface="+mn-lt"/>
                <a:sym typeface="Trebuchet MS" panose="020B0603020202020204" pitchFamily="34" charset="0"/>
              </a:rPr>
              <a:t>Table of contents</a:t>
            </a:r>
          </a:p>
        </p:txBody>
      </p:sp>
      <p:sp>
        <p:nvSpPr>
          <p:cNvPr id="10" name="FooterSimple" hidden="1"/>
          <p:cNvSpPr txBox="1"/>
          <p:nvPr userDrawn="1">
            <p:custDataLst>
              <p:tags r:id="rId3"/>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solidFill>
                <a:latin typeface="+mn-lt"/>
                <a:sym typeface="Trebuchet MS" panose="020B0603020202020204" pitchFamily="34" charset="0"/>
              </a:rPr>
              <a:t>20190201 - Digital_and_Data v5.pptx</a:t>
            </a:r>
            <a:endParaRPr lang="en-US" sz="700">
              <a:solidFill>
                <a:schemeClr val="bg1"/>
              </a:solidFill>
              <a:latin typeface="+mn-lt"/>
              <a:sym typeface="Trebuchet MS" panose="020B0603020202020204" pitchFamily="34" charset="0"/>
            </a:endParaRPr>
          </a:p>
        </p:txBody>
      </p:sp>
      <p:sp>
        <p:nvSpPr>
          <p:cNvPr id="9" name="TextBox 8"/>
          <p:cNvSpPr txBox="1"/>
          <p:nvPr userDrawn="1"/>
        </p:nvSpPr>
        <p:spPr>
          <a:xfrm>
            <a:off x="9471567" y="246486"/>
            <a:ext cx="2165227" cy="276999"/>
          </a:xfrm>
          <a:prstGeom prst="rect">
            <a:avLst/>
          </a:prstGeom>
          <a:noFill/>
        </p:spPr>
        <p:txBody>
          <a:bodyPr wrap="square" rtlCol="0">
            <a:spAutoFit/>
          </a:bodyPr>
          <a:lstStyle/>
          <a:p>
            <a:pPr algn="ctr"/>
            <a:r>
              <a:rPr lang="en-GB" sz="1200" b="1">
                <a:solidFill>
                  <a:srgbClr val="FFFFFF"/>
                </a:solidFill>
                <a:cs typeface="Arial" panose="020B0604020202020204" pitchFamily="34" charset="0"/>
              </a:rPr>
              <a:t>OFFICIAL-SENSITIVE</a:t>
            </a:r>
          </a:p>
        </p:txBody>
      </p:sp>
      <p:sp>
        <p:nvSpPr>
          <p:cNvPr id="69" name="TextBox 68"/>
          <p:cNvSpPr txBox="1"/>
          <p:nvPr userDrawn="1"/>
        </p:nvSpPr>
        <p:spPr>
          <a:xfrm>
            <a:off x="4865815" y="142876"/>
            <a:ext cx="2461846" cy="209550"/>
          </a:xfrm>
          <a:prstGeom prst="rect">
            <a:avLst/>
          </a:prstGeom>
          <a:solidFill>
            <a:srgbClr val="FFF3BF"/>
          </a:solidFill>
          <a:ln cap="rnd">
            <a:noFill/>
            <a:prstDash val="solid"/>
          </a:ln>
        </p:spPr>
        <p:txBody>
          <a:bodyPr wrap="square" lIns="0" tIns="0" rIns="0" bIns="0" rtlCol="0" anchor="ctr" anchorCtr="0">
            <a:noAutofit/>
          </a:bodyPr>
          <a:lstStyle/>
          <a:p>
            <a:pPr algn="ctr">
              <a:lnSpc>
                <a:spcPct val="90000"/>
              </a:lnSpc>
              <a:spcAft>
                <a:spcPts val="600"/>
              </a:spcAft>
            </a:pPr>
            <a:r>
              <a:rPr lang="en-US" sz="1050"/>
              <a:t>DRAFT – WORK IN PROGRESS</a:t>
            </a:r>
          </a:p>
        </p:txBody>
      </p:sp>
    </p:spTree>
    <p:extLst>
      <p:ext uri="{BB962C8B-B14F-4D97-AF65-F5344CB8AC3E}">
        <p14:creationId xmlns:p14="http://schemas.microsoft.com/office/powerpoint/2010/main" val="7350944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26114994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violet - gradi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C35B7-437D-4BE6-9B66-ED0B9A0A93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7D09F8-429B-4557-A486-27A5770CB020}"/>
              </a:ext>
            </a:extLst>
          </p:cNvPr>
          <p:cNvSpPr>
            <a:spLocks noGrp="1"/>
          </p:cNvSpPr>
          <p:nvPr>
            <p:ph idx="1"/>
          </p:nvPr>
        </p:nvSpPr>
        <p:spPr>
          <a:xfrm>
            <a:off x="838200" y="1825626"/>
            <a:ext cx="10515600" cy="3940861"/>
          </a:xfrm>
        </p:spPr>
        <p:txBody>
          <a:bodyPr/>
          <a:lstStyle>
            <a:lvl1pPr marL="228600" indent="-228600">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Rectangle 8">
            <a:extLst>
              <a:ext uri="{FF2B5EF4-FFF2-40B4-BE49-F238E27FC236}">
                <a16:creationId xmlns:a16="http://schemas.microsoft.com/office/drawing/2014/main" id="{4337B99E-9BC4-481F-9216-F39A0CD5626F}"/>
              </a:ext>
            </a:extLst>
          </p:cNvPr>
          <p:cNvSpPr/>
          <p:nvPr userDrawn="1"/>
        </p:nvSpPr>
        <p:spPr>
          <a:xfrm>
            <a:off x="0" y="5909661"/>
            <a:ext cx="12192000" cy="954000"/>
          </a:xfrm>
          <a:prstGeom prst="rect">
            <a:avLst/>
          </a:prstGeom>
          <a:gradFill>
            <a:gsLst>
              <a:gs pos="0">
                <a:srgbClr val="AA1580"/>
              </a:gs>
              <a:gs pos="100000">
                <a:srgbClr val="E8348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5" name="Footer Placeholder 4">
            <a:extLst>
              <a:ext uri="{FF2B5EF4-FFF2-40B4-BE49-F238E27FC236}">
                <a16:creationId xmlns:a16="http://schemas.microsoft.com/office/drawing/2014/main" id="{D510A885-BAA2-4890-9018-4D60866D65DD}"/>
              </a:ext>
            </a:extLst>
          </p:cNvPr>
          <p:cNvSpPr>
            <a:spLocks noGrp="1"/>
          </p:cNvSpPr>
          <p:nvPr>
            <p:ph type="ftr" sz="quarter" idx="11"/>
          </p:nvPr>
        </p:nvSpPr>
        <p:spPr>
          <a:xfrm>
            <a:off x="1142400" y="6231601"/>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6" name="Slide Number Placeholder 5">
            <a:extLst>
              <a:ext uri="{FF2B5EF4-FFF2-40B4-BE49-F238E27FC236}">
                <a16:creationId xmlns:a16="http://schemas.microsoft.com/office/drawing/2014/main" id="{D1F82590-118A-4F46-A2EA-2A85E3977EA2}"/>
              </a:ext>
            </a:extLst>
          </p:cNvPr>
          <p:cNvSpPr>
            <a:spLocks noGrp="1"/>
          </p:cNvSpPr>
          <p:nvPr>
            <p:ph type="sldNum" sz="quarter" idx="12"/>
          </p:nvPr>
        </p:nvSpPr>
        <p:spPr>
          <a:xfrm>
            <a:off x="662400" y="6231601"/>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pic>
        <p:nvPicPr>
          <p:cNvPr id="10" name="Picture 9" descr="Department for Business, Energy and Industrial Strategy crest" title="Department for Business, Energy and Industrial Strategy">
            <a:extLst>
              <a:ext uri="{FF2B5EF4-FFF2-40B4-BE49-F238E27FC236}">
                <a16:creationId xmlns:a16="http://schemas.microsoft.com/office/drawing/2014/main" id="{B7B3A306-8C4A-4E92-967C-4E92BA00283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4000" y="6093296"/>
            <a:ext cx="1196930" cy="635708"/>
          </a:xfrm>
          <a:prstGeom prst="rect">
            <a:avLst/>
          </a:prstGeom>
        </p:spPr>
      </p:pic>
    </p:spTree>
    <p:extLst>
      <p:ext uri="{BB962C8B-B14F-4D97-AF65-F5344CB8AC3E}">
        <p14:creationId xmlns:p14="http://schemas.microsoft.com/office/powerpoint/2010/main" val="2235449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6B217-DE68-414A-B123-62BE05FEC0A0}"/>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1D32462-9E6A-4AA6-9384-5EACBAAE549F}"/>
              </a:ext>
            </a:extLst>
          </p:cNvPr>
          <p:cNvSpPr>
            <a:spLocks noGrp="1"/>
          </p:cNvSpPr>
          <p:nvPr>
            <p:ph type="body" idx="1"/>
          </p:nvPr>
        </p:nvSpPr>
        <p:spPr>
          <a:xfrm>
            <a:off x="831851" y="4589464"/>
            <a:ext cx="10515600" cy="117702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178DCE9E-CE4E-4330-A556-67E225114CC3}"/>
              </a:ext>
            </a:extLst>
          </p:cNvPr>
          <p:cNvSpPr>
            <a:spLocks noGrp="1"/>
          </p:cNvSpPr>
          <p:nvPr>
            <p:ph type="ftr" sz="quarter" idx="11"/>
          </p:nvPr>
        </p:nvSpPr>
        <p:spPr>
          <a:xfrm>
            <a:off x="1142400" y="6231601"/>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7" name="Slide Number Placeholder 5">
            <a:extLst>
              <a:ext uri="{FF2B5EF4-FFF2-40B4-BE49-F238E27FC236}">
                <a16:creationId xmlns:a16="http://schemas.microsoft.com/office/drawing/2014/main" id="{33B3E786-5A25-453E-8032-FB4F8B16650E}"/>
              </a:ext>
            </a:extLst>
          </p:cNvPr>
          <p:cNvSpPr>
            <a:spLocks noGrp="1"/>
          </p:cNvSpPr>
          <p:nvPr>
            <p:ph type="sldNum" sz="quarter" idx="12"/>
          </p:nvPr>
        </p:nvSpPr>
        <p:spPr>
          <a:xfrm>
            <a:off x="662400" y="6231601"/>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spTree>
    <p:extLst>
      <p:ext uri="{BB962C8B-B14F-4D97-AF65-F5344CB8AC3E}">
        <p14:creationId xmlns:p14="http://schemas.microsoft.com/office/powerpoint/2010/main" val="4287523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BA971-033E-4C9B-A764-87770B79399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344200-F2C0-4BA9-878F-9C61285A0779}"/>
              </a:ext>
            </a:extLst>
          </p:cNvPr>
          <p:cNvSpPr>
            <a:spLocks noGrp="1"/>
          </p:cNvSpPr>
          <p:nvPr>
            <p:ph sz="half" idx="1"/>
          </p:nvPr>
        </p:nvSpPr>
        <p:spPr>
          <a:xfrm>
            <a:off x="838200" y="1825626"/>
            <a:ext cx="5156200" cy="39408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6693718-FD5D-47E9-A3F9-4F812AA911CC}"/>
              </a:ext>
            </a:extLst>
          </p:cNvPr>
          <p:cNvSpPr>
            <a:spLocks noGrp="1"/>
          </p:cNvSpPr>
          <p:nvPr>
            <p:ph sz="half" idx="2"/>
          </p:nvPr>
        </p:nvSpPr>
        <p:spPr>
          <a:xfrm>
            <a:off x="6197600" y="1825626"/>
            <a:ext cx="5156200" cy="39408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BD75208A-87CA-4A82-B2BC-CBB59B37F644}"/>
              </a:ext>
            </a:extLst>
          </p:cNvPr>
          <p:cNvSpPr>
            <a:spLocks noGrp="1"/>
          </p:cNvSpPr>
          <p:nvPr>
            <p:ph type="ftr" sz="quarter" idx="11"/>
          </p:nvPr>
        </p:nvSpPr>
        <p:spPr>
          <a:xfrm>
            <a:off x="1142400" y="6231601"/>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8" name="Slide Number Placeholder 5">
            <a:extLst>
              <a:ext uri="{FF2B5EF4-FFF2-40B4-BE49-F238E27FC236}">
                <a16:creationId xmlns:a16="http://schemas.microsoft.com/office/drawing/2014/main" id="{18F956BC-A9F4-43AF-9DA6-F610B8D19ED7}"/>
              </a:ext>
            </a:extLst>
          </p:cNvPr>
          <p:cNvSpPr>
            <a:spLocks noGrp="1"/>
          </p:cNvSpPr>
          <p:nvPr>
            <p:ph type="sldNum" sz="quarter" idx="12"/>
          </p:nvPr>
        </p:nvSpPr>
        <p:spPr>
          <a:xfrm>
            <a:off x="662400" y="6231601"/>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spTree>
    <p:extLst>
      <p:ext uri="{BB962C8B-B14F-4D97-AF65-F5344CB8AC3E}">
        <p14:creationId xmlns:p14="http://schemas.microsoft.com/office/powerpoint/2010/main" val="360087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0353-8B7F-49E3-9A51-FC1545C28E5B}"/>
              </a:ext>
            </a:extLst>
          </p:cNvPr>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ABF1E82-FC51-4EC1-B592-107D997D733F}"/>
              </a:ext>
            </a:extLst>
          </p:cNvPr>
          <p:cNvSpPr>
            <a:spLocks noGrp="1"/>
          </p:cNvSpPr>
          <p:nvPr>
            <p:ph type="body" idx="1"/>
          </p:nvPr>
        </p:nvSpPr>
        <p:spPr>
          <a:xfrm>
            <a:off x="840318" y="1681163"/>
            <a:ext cx="5158316" cy="823912"/>
          </a:xfrm>
        </p:spPr>
        <p:txBody>
          <a:bodyPr anchor="b"/>
          <a:lstStyle>
            <a:lvl1pPr marL="0" indent="0">
              <a:buNone/>
              <a:defRPr sz="2400" b="1">
                <a:solidFill>
                  <a:srgbClr val="041E4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4C9ABA7-3F80-4F91-8503-555CC52DD3DB}"/>
              </a:ext>
            </a:extLst>
          </p:cNvPr>
          <p:cNvSpPr>
            <a:spLocks noGrp="1"/>
          </p:cNvSpPr>
          <p:nvPr>
            <p:ph sz="half" idx="2"/>
          </p:nvPr>
        </p:nvSpPr>
        <p:spPr>
          <a:xfrm>
            <a:off x="840318" y="2505074"/>
            <a:ext cx="5158316" cy="32614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9C6BDBC-8FC7-4DB9-B231-E63D5B3E6D85}"/>
              </a:ext>
            </a:extLst>
          </p:cNvPr>
          <p:cNvSpPr>
            <a:spLocks noGrp="1"/>
          </p:cNvSpPr>
          <p:nvPr>
            <p:ph type="body" sz="quarter" idx="3"/>
          </p:nvPr>
        </p:nvSpPr>
        <p:spPr>
          <a:xfrm>
            <a:off x="6172200" y="1681163"/>
            <a:ext cx="5183717" cy="823912"/>
          </a:xfrm>
        </p:spPr>
        <p:txBody>
          <a:bodyPr anchor="b"/>
          <a:lstStyle>
            <a:lvl1pPr marL="0" indent="0">
              <a:buNone/>
              <a:defRPr sz="2400" b="1">
                <a:solidFill>
                  <a:srgbClr val="041E4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688E1DA-9AD4-47DF-B87F-D3583B4909C9}"/>
              </a:ext>
            </a:extLst>
          </p:cNvPr>
          <p:cNvSpPr>
            <a:spLocks noGrp="1"/>
          </p:cNvSpPr>
          <p:nvPr>
            <p:ph sz="quarter" idx="4"/>
          </p:nvPr>
        </p:nvSpPr>
        <p:spPr>
          <a:xfrm>
            <a:off x="6172200" y="2505075"/>
            <a:ext cx="5183717" cy="32614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a:extLst>
              <a:ext uri="{FF2B5EF4-FFF2-40B4-BE49-F238E27FC236}">
                <a16:creationId xmlns:a16="http://schemas.microsoft.com/office/drawing/2014/main" id="{E17ABE9E-BEEC-4BBC-A2AA-F692A8FD8B46}"/>
              </a:ext>
            </a:extLst>
          </p:cNvPr>
          <p:cNvSpPr>
            <a:spLocks noGrp="1"/>
          </p:cNvSpPr>
          <p:nvPr>
            <p:ph type="ftr" sz="quarter" idx="11"/>
          </p:nvPr>
        </p:nvSpPr>
        <p:spPr>
          <a:xfrm>
            <a:off x="1142400" y="6231601"/>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10" name="Slide Number Placeholder 5">
            <a:extLst>
              <a:ext uri="{FF2B5EF4-FFF2-40B4-BE49-F238E27FC236}">
                <a16:creationId xmlns:a16="http://schemas.microsoft.com/office/drawing/2014/main" id="{2AF424FE-5761-4F71-AACB-D40D22FD0058}"/>
              </a:ext>
            </a:extLst>
          </p:cNvPr>
          <p:cNvSpPr>
            <a:spLocks noGrp="1"/>
          </p:cNvSpPr>
          <p:nvPr>
            <p:ph type="sldNum" sz="quarter" idx="12"/>
          </p:nvPr>
        </p:nvSpPr>
        <p:spPr>
          <a:xfrm>
            <a:off x="662400" y="6231601"/>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spTree>
    <p:extLst>
      <p:ext uri="{BB962C8B-B14F-4D97-AF65-F5344CB8AC3E}">
        <p14:creationId xmlns:p14="http://schemas.microsoft.com/office/powerpoint/2010/main" val="2980525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B4E33-0BE5-4495-831B-B0B350330BB7}"/>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F15D4869-F21B-4D37-9BA0-C50E74A27B19}"/>
              </a:ext>
            </a:extLst>
          </p:cNvPr>
          <p:cNvSpPr>
            <a:spLocks noGrp="1"/>
          </p:cNvSpPr>
          <p:nvPr>
            <p:ph type="ftr" sz="quarter" idx="11"/>
          </p:nvPr>
        </p:nvSpPr>
        <p:spPr>
          <a:xfrm>
            <a:off x="1142400" y="6231601"/>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6" name="Slide Number Placeholder 5">
            <a:extLst>
              <a:ext uri="{FF2B5EF4-FFF2-40B4-BE49-F238E27FC236}">
                <a16:creationId xmlns:a16="http://schemas.microsoft.com/office/drawing/2014/main" id="{B5F2F908-AE9A-48CF-953D-B401BF9B6A64}"/>
              </a:ext>
            </a:extLst>
          </p:cNvPr>
          <p:cNvSpPr>
            <a:spLocks noGrp="1"/>
          </p:cNvSpPr>
          <p:nvPr>
            <p:ph type="sldNum" sz="quarter" idx="12"/>
          </p:nvPr>
        </p:nvSpPr>
        <p:spPr>
          <a:xfrm>
            <a:off x="662400" y="6231601"/>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spTree>
    <p:extLst>
      <p:ext uri="{BB962C8B-B14F-4D97-AF65-F5344CB8AC3E}">
        <p14:creationId xmlns:p14="http://schemas.microsoft.com/office/powerpoint/2010/main" val="1713830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B34244F-83D4-4984-8713-188D5E33CFFE}"/>
              </a:ext>
            </a:extLst>
          </p:cNvPr>
          <p:cNvSpPr>
            <a:spLocks noGrp="1"/>
          </p:cNvSpPr>
          <p:nvPr>
            <p:ph type="ftr" sz="quarter" idx="11"/>
          </p:nvPr>
        </p:nvSpPr>
        <p:spPr>
          <a:xfrm>
            <a:off x="1142400" y="6231601"/>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5" name="Slide Number Placeholder 5">
            <a:extLst>
              <a:ext uri="{FF2B5EF4-FFF2-40B4-BE49-F238E27FC236}">
                <a16:creationId xmlns:a16="http://schemas.microsoft.com/office/drawing/2014/main" id="{90253A38-951D-4789-8BE7-947D3B002E43}"/>
              </a:ext>
            </a:extLst>
          </p:cNvPr>
          <p:cNvSpPr>
            <a:spLocks noGrp="1"/>
          </p:cNvSpPr>
          <p:nvPr>
            <p:ph type="sldNum" sz="quarter" idx="12"/>
          </p:nvPr>
        </p:nvSpPr>
        <p:spPr>
          <a:xfrm>
            <a:off x="662400" y="6231601"/>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spTree>
    <p:extLst>
      <p:ext uri="{BB962C8B-B14F-4D97-AF65-F5344CB8AC3E}">
        <p14:creationId xmlns:p14="http://schemas.microsoft.com/office/powerpoint/2010/main" val="30799801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5C7FD-2EEC-4990-A9E9-04DFF1DC2CE6}"/>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7A7E741-406C-4CEB-80A6-1C07C574EBA5}"/>
              </a:ext>
            </a:extLst>
          </p:cNvPr>
          <p:cNvSpPr>
            <a:spLocks noGrp="1"/>
          </p:cNvSpPr>
          <p:nvPr>
            <p:ph idx="1"/>
          </p:nvPr>
        </p:nvSpPr>
        <p:spPr>
          <a:xfrm>
            <a:off x="5183717" y="987426"/>
            <a:ext cx="6172200" cy="477906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3A2A90E-E4DE-428A-BDFF-826E653C519D}"/>
              </a:ext>
            </a:extLst>
          </p:cNvPr>
          <p:cNvSpPr>
            <a:spLocks noGrp="1"/>
          </p:cNvSpPr>
          <p:nvPr>
            <p:ph type="body" sz="half" idx="2"/>
          </p:nvPr>
        </p:nvSpPr>
        <p:spPr>
          <a:xfrm>
            <a:off x="840318" y="2057400"/>
            <a:ext cx="3932767" cy="3709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0D5D61F2-C602-4E21-A127-83D96D9954D8}"/>
              </a:ext>
            </a:extLst>
          </p:cNvPr>
          <p:cNvSpPr>
            <a:spLocks noGrp="1"/>
          </p:cNvSpPr>
          <p:nvPr>
            <p:ph type="ftr" sz="quarter" idx="11"/>
          </p:nvPr>
        </p:nvSpPr>
        <p:spPr>
          <a:xfrm>
            <a:off x="1142400" y="6231601"/>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8" name="Slide Number Placeholder 5">
            <a:extLst>
              <a:ext uri="{FF2B5EF4-FFF2-40B4-BE49-F238E27FC236}">
                <a16:creationId xmlns:a16="http://schemas.microsoft.com/office/drawing/2014/main" id="{F7949ACD-5CE9-4EF0-B2A8-DF128FD0BDB7}"/>
              </a:ext>
            </a:extLst>
          </p:cNvPr>
          <p:cNvSpPr>
            <a:spLocks noGrp="1"/>
          </p:cNvSpPr>
          <p:nvPr>
            <p:ph type="sldNum" sz="quarter" idx="12"/>
          </p:nvPr>
        </p:nvSpPr>
        <p:spPr>
          <a:xfrm>
            <a:off x="662400" y="6231601"/>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spTree>
    <p:extLst>
      <p:ext uri="{BB962C8B-B14F-4D97-AF65-F5344CB8AC3E}">
        <p14:creationId xmlns:p14="http://schemas.microsoft.com/office/powerpoint/2010/main" val="557399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82118-D9EE-41EE-9CCE-13A6031D08CA}"/>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2B3221C-8068-4121-A0AB-9D2E58AE1D85}"/>
              </a:ext>
            </a:extLst>
          </p:cNvPr>
          <p:cNvSpPr>
            <a:spLocks noGrp="1"/>
          </p:cNvSpPr>
          <p:nvPr>
            <p:ph type="pic" idx="1"/>
          </p:nvPr>
        </p:nvSpPr>
        <p:spPr>
          <a:xfrm>
            <a:off x="5183717" y="987426"/>
            <a:ext cx="6172200" cy="477906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BC3742E5-9290-4C19-993E-8B2F5C1BDB81}"/>
              </a:ext>
            </a:extLst>
          </p:cNvPr>
          <p:cNvSpPr>
            <a:spLocks noGrp="1"/>
          </p:cNvSpPr>
          <p:nvPr>
            <p:ph type="body" sz="half" idx="2"/>
          </p:nvPr>
        </p:nvSpPr>
        <p:spPr>
          <a:xfrm>
            <a:off x="840318" y="2057400"/>
            <a:ext cx="3932767" cy="3709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6465AE10-A9FF-4209-8ACD-DF74AFD08333}"/>
              </a:ext>
            </a:extLst>
          </p:cNvPr>
          <p:cNvSpPr>
            <a:spLocks noGrp="1"/>
          </p:cNvSpPr>
          <p:nvPr>
            <p:ph type="ftr" sz="quarter" idx="11"/>
          </p:nvPr>
        </p:nvSpPr>
        <p:spPr>
          <a:xfrm>
            <a:off x="1142400" y="6231601"/>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8" name="Slide Number Placeholder 5">
            <a:extLst>
              <a:ext uri="{FF2B5EF4-FFF2-40B4-BE49-F238E27FC236}">
                <a16:creationId xmlns:a16="http://schemas.microsoft.com/office/drawing/2014/main" id="{F9089D4F-B540-4BBB-8F10-D02BF5C25AEB}"/>
              </a:ext>
            </a:extLst>
          </p:cNvPr>
          <p:cNvSpPr>
            <a:spLocks noGrp="1"/>
          </p:cNvSpPr>
          <p:nvPr>
            <p:ph type="sldNum" sz="quarter" idx="12"/>
          </p:nvPr>
        </p:nvSpPr>
        <p:spPr>
          <a:xfrm>
            <a:off x="662400" y="6231601"/>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spTree>
    <p:extLst>
      <p:ext uri="{BB962C8B-B14F-4D97-AF65-F5344CB8AC3E}">
        <p14:creationId xmlns:p14="http://schemas.microsoft.com/office/powerpoint/2010/main" val="814093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86868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Date Placeholder 3">
            <a:extLst>
              <a:ext uri="{FF2B5EF4-FFF2-40B4-BE49-F238E27FC236}">
                <a16:creationId xmlns:a16="http://schemas.microsoft.com/office/drawing/2014/main" id="{8BB266D9-1CFF-4C85-A8B3-978FD5C54D8B}"/>
              </a:ext>
            </a:extLst>
          </p:cNvPr>
          <p:cNvSpPr txBox="1">
            <a:spLocks/>
          </p:cNvSpPr>
          <p:nvPr userDrawn="1"/>
        </p:nvSpPr>
        <p:spPr>
          <a:xfrm>
            <a:off x="9182400" y="6325201"/>
            <a:ext cx="2743200" cy="365125"/>
          </a:xfrm>
          <a:prstGeom prst="rect">
            <a:avLst/>
          </a:prstGeom>
        </p:spPr>
        <p:txBody>
          <a:bodyPr anchor="ctr" anchorCtr="0"/>
          <a:lstStyle>
            <a:defPPr>
              <a:defRPr lang="en-US"/>
            </a:defPPr>
            <a:lvl1pPr marL="0" algn="l" defTabSz="457200" rtl="0" eaLnBrk="1" latinLnBrk="0" hangingPunct="1">
              <a:defRPr sz="18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DC20618-E5D9-4E5B-AE98-0F53F165EA74}" type="datetime3">
              <a:rPr lang="en-GB" sz="1200" smtClean="0"/>
              <a:pPr algn="r"/>
              <a:t>28 October, 2020</a:t>
            </a:fld>
            <a:endParaRPr lang="en-GB" sz="1200"/>
          </a:p>
        </p:txBody>
      </p:sp>
    </p:spTree>
    <p:extLst>
      <p:ext uri="{BB962C8B-B14F-4D97-AF65-F5344CB8AC3E}">
        <p14:creationId xmlns:p14="http://schemas.microsoft.com/office/powerpoint/2010/main" val="27158037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B4287E-D309-4A9A-9002-06097225DF41}"/>
              </a:ext>
            </a:extLst>
          </p:cNvPr>
          <p:cNvSpPr/>
          <p:nvPr userDrawn="1"/>
        </p:nvSpPr>
        <p:spPr>
          <a:xfrm>
            <a:off x="0" y="-1"/>
            <a:ext cx="12192000" cy="5914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5207000" indent="0" algn="ctr"/>
            <a:r>
              <a:rPr lang="en-GB" sz="1800">
                <a:solidFill>
                  <a:srgbClr val="868686"/>
                </a:solidFill>
              </a:rPr>
              <a:t>Insert image</a:t>
            </a:r>
          </a:p>
          <a:p>
            <a:pPr marL="5207000" marR="0" lvl="0" indent="0" algn="ctr" defTabSz="457200" rtl="0" eaLnBrk="1" fontAlgn="auto" latinLnBrk="0" hangingPunct="1">
              <a:lnSpc>
                <a:spcPct val="100000"/>
              </a:lnSpc>
              <a:spcBef>
                <a:spcPts val="0"/>
              </a:spcBef>
              <a:spcAft>
                <a:spcPts val="0"/>
              </a:spcAft>
              <a:buClrTx/>
              <a:buSzTx/>
              <a:buFontTx/>
              <a:buNone/>
              <a:tabLst/>
              <a:defRPr/>
            </a:pPr>
            <a:r>
              <a:rPr lang="en-GB" sz="1200">
                <a:solidFill>
                  <a:srgbClr val="868686"/>
                </a:solidFill>
              </a:rPr>
              <a:t>(Send backwards until  image appears </a:t>
            </a:r>
            <a:br>
              <a:rPr lang="en-GB" sz="1200">
                <a:solidFill>
                  <a:srgbClr val="868686"/>
                </a:solidFill>
              </a:rPr>
            </a:br>
            <a:r>
              <a:rPr lang="en-GB" sz="1200">
                <a:solidFill>
                  <a:srgbClr val="868686"/>
                </a:solidFill>
              </a:rPr>
              <a:t>behind title. Do not cover the footer banner.)</a:t>
            </a:r>
          </a:p>
        </p:txBody>
      </p:sp>
      <p:sp>
        <p:nvSpPr>
          <p:cNvPr id="2" name="Title 1">
            <a:extLst>
              <a:ext uri="{FF2B5EF4-FFF2-40B4-BE49-F238E27FC236}">
                <a16:creationId xmlns:a16="http://schemas.microsoft.com/office/drawing/2014/main" id="{18F1FD84-7B67-4FAE-A470-DFFD0DD8C33E}"/>
              </a:ext>
            </a:extLst>
          </p:cNvPr>
          <p:cNvSpPr>
            <a:spLocks noGrp="1"/>
          </p:cNvSpPr>
          <p:nvPr>
            <p:ph type="ctrTitle"/>
          </p:nvPr>
        </p:nvSpPr>
        <p:spPr>
          <a:xfrm>
            <a:off x="-2757" y="1944130"/>
            <a:ext cx="6098757" cy="1565833"/>
          </a:xfrm>
          <a:solidFill>
            <a:srgbClr val="003478">
              <a:alpha val="71765"/>
            </a:srgbClr>
          </a:solidFill>
        </p:spPr>
        <p:txBody>
          <a:bodyPr anchor="b">
            <a:normAutofit/>
          </a:bodyPr>
          <a:lstStyle>
            <a:lvl1pPr marL="361950" indent="0" algn="l">
              <a:defRPr sz="40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48783805-D76F-465F-AD1D-C024A738623A}"/>
              </a:ext>
            </a:extLst>
          </p:cNvPr>
          <p:cNvSpPr>
            <a:spLocks noGrp="1"/>
          </p:cNvSpPr>
          <p:nvPr>
            <p:ph type="subTitle" idx="1"/>
          </p:nvPr>
        </p:nvSpPr>
        <p:spPr>
          <a:xfrm>
            <a:off x="-2753" y="3503183"/>
            <a:ext cx="6098753" cy="904061"/>
          </a:xfrm>
          <a:solidFill>
            <a:srgbClr val="003478">
              <a:alpha val="72000"/>
            </a:srgbClr>
          </a:solidFill>
        </p:spPr>
        <p:txBody>
          <a:bodyPr/>
          <a:lstStyle>
            <a:lvl1pPr marL="36195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Date Placeholder 3">
            <a:extLst>
              <a:ext uri="{FF2B5EF4-FFF2-40B4-BE49-F238E27FC236}">
                <a16:creationId xmlns:a16="http://schemas.microsoft.com/office/drawing/2014/main" id="{5D9E296F-03BB-4CE0-AFAE-F535A6CBB143}"/>
              </a:ext>
            </a:extLst>
          </p:cNvPr>
          <p:cNvSpPr txBox="1">
            <a:spLocks/>
          </p:cNvSpPr>
          <p:nvPr userDrawn="1"/>
        </p:nvSpPr>
        <p:spPr>
          <a:xfrm>
            <a:off x="465600" y="6231601"/>
            <a:ext cx="2743200" cy="365125"/>
          </a:xfrm>
          <a:prstGeom prst="rect">
            <a:avLst/>
          </a:prstGeom>
        </p:spPr>
        <p:txBody>
          <a:bodyPr anchor="ctr" anchorCtr="0"/>
          <a:lstStyle>
            <a:defPPr>
              <a:defRPr lang="en-US"/>
            </a:defPPr>
            <a:lvl1pPr marL="0" algn="l" defTabSz="457200" rtl="0" eaLnBrk="1" latinLnBrk="0" hangingPunct="1">
              <a:defRPr sz="18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DC20618-E5D9-4E5B-AE98-0F53F165EA74}" type="datetime3">
              <a:rPr lang="en-GB" sz="1200" smtClean="0"/>
              <a:pPr algn="l"/>
              <a:t>28 October, 2020</a:t>
            </a:fld>
            <a:endParaRPr lang="en-GB" sz="1200"/>
          </a:p>
        </p:txBody>
      </p:sp>
    </p:spTree>
    <p:extLst>
      <p:ext uri="{BB962C8B-B14F-4D97-AF65-F5344CB8AC3E}">
        <p14:creationId xmlns:p14="http://schemas.microsoft.com/office/powerpoint/2010/main" val="3335699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Imag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D8A06CE-65D5-474A-A8E3-B5A42A34DCC8}"/>
              </a:ext>
            </a:extLst>
          </p:cNvPr>
          <p:cNvSpPr/>
          <p:nvPr userDrawn="1"/>
        </p:nvSpPr>
        <p:spPr>
          <a:xfrm>
            <a:off x="6096000" y="0"/>
            <a:ext cx="6096000" cy="696421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800">
                <a:solidFill>
                  <a:srgbClr val="868686"/>
                </a:solidFill>
              </a:rPr>
              <a:t>          Insert image here</a:t>
            </a:r>
          </a:p>
          <a:p>
            <a:pPr marL="534988" indent="0" algn="ctr">
              <a:tabLst>
                <a:tab pos="534988" algn="l"/>
              </a:tabLst>
            </a:pPr>
            <a:r>
              <a:rPr lang="en-GB" sz="1200">
                <a:solidFill>
                  <a:srgbClr val="868686"/>
                </a:solidFill>
              </a:rPr>
              <a:t>(send backwards until  image appears </a:t>
            </a:r>
            <a:br>
              <a:rPr lang="en-GB" sz="1200">
                <a:solidFill>
                  <a:srgbClr val="868686"/>
                </a:solidFill>
              </a:rPr>
            </a:br>
            <a:r>
              <a:rPr lang="en-GB" sz="1200">
                <a:solidFill>
                  <a:srgbClr val="868686"/>
                </a:solidFill>
              </a:rPr>
              <a:t>behind swipes and logo)</a:t>
            </a:r>
          </a:p>
        </p:txBody>
      </p:sp>
      <p:sp>
        <p:nvSpPr>
          <p:cNvPr id="2" name="Title 1"/>
          <p:cNvSpPr>
            <a:spLocks noGrp="1"/>
          </p:cNvSpPr>
          <p:nvPr>
            <p:ph type="ctrTitle" hasCustomPrompt="1"/>
          </p:nvPr>
        </p:nvSpPr>
        <p:spPr>
          <a:xfrm>
            <a:off x="584210" y="1301578"/>
            <a:ext cx="6698039" cy="2127422"/>
          </a:xfrm>
        </p:spPr>
        <p:txBody>
          <a:bodyPr anchor="b">
            <a:normAutofit/>
          </a:bodyPr>
          <a:lstStyle>
            <a:lvl1pPr marL="0" indent="0" algn="l">
              <a:defRPr sz="4200">
                <a:solidFill>
                  <a:schemeClr val="bg1"/>
                </a:solidFill>
              </a:defRPr>
            </a:lvl1pPr>
          </a:lstStyle>
          <a:p>
            <a:r>
              <a:rPr lang="en-US"/>
              <a:t>Click to edit Master </a:t>
            </a:r>
            <a:br>
              <a:rPr lang="en-US"/>
            </a:br>
            <a:r>
              <a:rPr lang="en-US"/>
              <a:t>title style</a:t>
            </a:r>
          </a:p>
        </p:txBody>
      </p:sp>
      <p:sp>
        <p:nvSpPr>
          <p:cNvPr id="3" name="Subtitle 2"/>
          <p:cNvSpPr>
            <a:spLocks noGrp="1"/>
          </p:cNvSpPr>
          <p:nvPr>
            <p:ph type="subTitle" idx="1"/>
          </p:nvPr>
        </p:nvSpPr>
        <p:spPr>
          <a:xfrm>
            <a:off x="584210" y="3517558"/>
            <a:ext cx="6698039" cy="58488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Flowchart: Terminator 21">
            <a:extLst>
              <a:ext uri="{FF2B5EF4-FFF2-40B4-BE49-F238E27FC236}">
                <a16:creationId xmlns:a16="http://schemas.microsoft.com/office/drawing/2014/main" id="{8E05420A-97FE-4BC9-B93B-B98F32CDC894}"/>
              </a:ext>
            </a:extLst>
          </p:cNvPr>
          <p:cNvSpPr/>
          <p:nvPr userDrawn="1"/>
        </p:nvSpPr>
        <p:spPr>
          <a:xfrm>
            <a:off x="10187122" y="5855380"/>
            <a:ext cx="3163369" cy="864000"/>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5" name="Date Placeholder 3">
            <a:extLst>
              <a:ext uri="{FF2B5EF4-FFF2-40B4-BE49-F238E27FC236}">
                <a16:creationId xmlns:a16="http://schemas.microsoft.com/office/drawing/2014/main" id="{7DAE1CEC-5561-42AE-82B1-B060ADF0DF5F}"/>
              </a:ext>
            </a:extLst>
          </p:cNvPr>
          <p:cNvSpPr txBox="1">
            <a:spLocks/>
          </p:cNvSpPr>
          <p:nvPr userDrawn="1"/>
        </p:nvSpPr>
        <p:spPr>
          <a:xfrm>
            <a:off x="585600" y="6325201"/>
            <a:ext cx="2743200" cy="365125"/>
          </a:xfrm>
          <a:prstGeom prst="rect">
            <a:avLst/>
          </a:prstGeom>
        </p:spPr>
        <p:txBody>
          <a:bodyPr anchor="ctr" anchorCtr="0"/>
          <a:lstStyle>
            <a:defPPr>
              <a:defRPr lang="en-US"/>
            </a:defPPr>
            <a:lvl1pPr marL="0" algn="l" defTabSz="457200" rtl="0" eaLnBrk="1" latinLnBrk="0" hangingPunct="1">
              <a:defRPr sz="18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C20618-E5D9-4E5B-AE98-0F53F165EA74}" type="datetime3">
              <a:rPr lang="en-GB" sz="1200" smtClean="0"/>
              <a:pPr/>
              <a:t>28 October, 2020</a:t>
            </a:fld>
            <a:endParaRPr lang="en-GB" sz="1200"/>
          </a:p>
        </p:txBody>
      </p:sp>
      <p:pic>
        <p:nvPicPr>
          <p:cNvPr id="26" name="Picture 25">
            <a:extLst>
              <a:ext uri="{FF2B5EF4-FFF2-40B4-BE49-F238E27FC236}">
                <a16:creationId xmlns:a16="http://schemas.microsoft.com/office/drawing/2014/main" id="{425FB03C-C81C-44EC-B54E-F51EFE105E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171" y="423255"/>
            <a:ext cx="1363440" cy="724145"/>
          </a:xfrm>
          <a:prstGeom prst="rect">
            <a:avLst/>
          </a:prstGeom>
        </p:spPr>
      </p:pic>
      <p:pic>
        <p:nvPicPr>
          <p:cNvPr id="27" name="Picture 26">
            <a:extLst>
              <a:ext uri="{FF2B5EF4-FFF2-40B4-BE49-F238E27FC236}">
                <a16:creationId xmlns:a16="http://schemas.microsoft.com/office/drawing/2014/main" id="{876A0C46-78E4-45F5-A42C-79EBB436790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6306" t="51296" r="62973" b="6614"/>
          <a:stretch/>
        </p:blipFill>
        <p:spPr>
          <a:xfrm>
            <a:off x="10162017" y="5857419"/>
            <a:ext cx="1894703" cy="864973"/>
          </a:xfrm>
          <a:prstGeom prst="rect">
            <a:avLst/>
          </a:prstGeom>
        </p:spPr>
      </p:pic>
    </p:spTree>
    <p:extLst>
      <p:ext uri="{BB962C8B-B14F-4D97-AF65-F5344CB8AC3E}">
        <p14:creationId xmlns:p14="http://schemas.microsoft.com/office/powerpoint/2010/main" val="10492515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3781" y="365127"/>
            <a:ext cx="10566400" cy="1325563"/>
          </a:xfrm>
        </p:spPr>
        <p:txBody>
          <a:bodyPr/>
          <a:lstStyle/>
          <a:p>
            <a:r>
              <a:rPr lang="en-US"/>
              <a:t>Click to edit Master title style</a:t>
            </a:r>
          </a:p>
        </p:txBody>
      </p:sp>
      <p:sp>
        <p:nvSpPr>
          <p:cNvPr id="3" name="Content Placeholder 2"/>
          <p:cNvSpPr>
            <a:spLocks noGrp="1"/>
          </p:cNvSpPr>
          <p:nvPr>
            <p:ph idx="1"/>
          </p:nvPr>
        </p:nvSpPr>
        <p:spPr>
          <a:xfrm>
            <a:off x="823784" y="1825626"/>
            <a:ext cx="10566400" cy="39490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182400" y="6325201"/>
            <a:ext cx="2743200" cy="365125"/>
          </a:xfrm>
        </p:spPr>
        <p:txBody>
          <a:bodyPr/>
          <a:lstStyle>
            <a:lvl1pPr>
              <a:defRPr>
                <a:solidFill>
                  <a:schemeClr val="bg1"/>
                </a:solidFill>
              </a:defRPr>
            </a:lvl1pPr>
          </a:lstStyle>
          <a:p>
            <a:fld id="{C4CA0997-1D83-42DA-B216-2E0545FABAA9}" type="slidenum">
              <a:rPr lang="en-GB" smtClean="0"/>
              <a:pPr/>
              <a:t>‹#›</a:t>
            </a:fld>
            <a:endParaRPr lang="en-GB"/>
          </a:p>
        </p:txBody>
      </p:sp>
    </p:spTree>
    <p:extLst>
      <p:ext uri="{BB962C8B-B14F-4D97-AF65-F5344CB8AC3E}">
        <p14:creationId xmlns:p14="http://schemas.microsoft.com/office/powerpoint/2010/main" val="3391742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083278"/>
            <a:ext cx="10515600" cy="243428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3616413"/>
            <a:ext cx="10515600" cy="1614615"/>
          </a:xfrm>
        </p:spPr>
        <p:txBody>
          <a:bodyPr/>
          <a:lstStyle>
            <a:lvl1pPr marL="0" indent="0">
              <a:buNone/>
              <a:defRPr sz="2400">
                <a:solidFill>
                  <a:srgbClr val="86868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a:xfrm>
            <a:off x="9182400" y="6325201"/>
            <a:ext cx="2743200" cy="365125"/>
          </a:xfrm>
        </p:spPr>
        <p:txBody>
          <a:bodyPr/>
          <a:lstStyle>
            <a:lvl1pPr>
              <a:defRPr>
                <a:solidFill>
                  <a:schemeClr val="bg1"/>
                </a:solidFill>
              </a:defRPr>
            </a:lvl1pPr>
          </a:lstStyle>
          <a:p>
            <a:fld id="{C4CA0997-1D83-42DA-B216-2E0545FABAA9}" type="slidenum">
              <a:rPr lang="en-GB" smtClean="0"/>
              <a:pPr/>
              <a:t>‹#›</a:t>
            </a:fld>
            <a:endParaRPr lang="en-GB"/>
          </a:p>
        </p:txBody>
      </p:sp>
    </p:spTree>
    <p:extLst>
      <p:ext uri="{BB962C8B-B14F-4D97-AF65-F5344CB8AC3E}">
        <p14:creationId xmlns:p14="http://schemas.microsoft.com/office/powerpoint/2010/main" val="24563366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6"/>
            <a:ext cx="5181600" cy="35866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6"/>
            <a:ext cx="5181600" cy="35866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9182400" y="6325201"/>
            <a:ext cx="2743200" cy="365125"/>
          </a:xfrm>
        </p:spPr>
        <p:txBody>
          <a:bodyPr/>
          <a:lstStyle>
            <a:lvl1pPr>
              <a:defRPr>
                <a:solidFill>
                  <a:schemeClr val="bg1"/>
                </a:solidFill>
              </a:defRPr>
            </a:lvl1pPr>
          </a:lstStyle>
          <a:p>
            <a:fld id="{C4CA0997-1D83-42DA-B216-2E0545FABAA9}" type="slidenum">
              <a:rPr lang="en-GB" smtClean="0"/>
              <a:pPr/>
              <a:t>‹#›</a:t>
            </a:fld>
            <a:endParaRPr lang="en-GB"/>
          </a:p>
        </p:txBody>
      </p:sp>
    </p:spTree>
    <p:extLst>
      <p:ext uri="{BB962C8B-B14F-4D97-AF65-F5344CB8AC3E}">
        <p14:creationId xmlns:p14="http://schemas.microsoft.com/office/powerpoint/2010/main" val="40760395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6"/>
            <a:ext cx="5157787" cy="2907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6"/>
            <a:ext cx="5183188" cy="2907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9182400" y="6325201"/>
            <a:ext cx="2743200" cy="365125"/>
          </a:xfrm>
        </p:spPr>
        <p:txBody>
          <a:bodyPr/>
          <a:lstStyle>
            <a:lvl1pPr>
              <a:defRPr>
                <a:solidFill>
                  <a:schemeClr val="bg1"/>
                </a:solidFill>
              </a:defRPr>
            </a:lvl1pPr>
          </a:lstStyle>
          <a:p>
            <a:fld id="{C4CA0997-1D83-42DA-B216-2E0545FABAA9}" type="slidenum">
              <a:rPr lang="en-GB" smtClean="0"/>
              <a:pPr/>
              <a:t>‹#›</a:t>
            </a:fld>
            <a:endParaRPr lang="en-GB"/>
          </a:p>
        </p:txBody>
      </p:sp>
    </p:spTree>
    <p:extLst>
      <p:ext uri="{BB962C8B-B14F-4D97-AF65-F5344CB8AC3E}">
        <p14:creationId xmlns:p14="http://schemas.microsoft.com/office/powerpoint/2010/main" val="34775253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9182400" y="6325201"/>
            <a:ext cx="2743200" cy="365125"/>
          </a:xfrm>
        </p:spPr>
        <p:txBody>
          <a:bodyPr/>
          <a:lstStyle>
            <a:lvl1pPr>
              <a:defRPr>
                <a:solidFill>
                  <a:schemeClr val="bg1"/>
                </a:solidFill>
              </a:defRPr>
            </a:lvl1pPr>
          </a:lstStyle>
          <a:p>
            <a:fld id="{C4CA0997-1D83-42DA-B216-2E0545FABAA9}" type="slidenum">
              <a:rPr lang="en-GB" smtClean="0"/>
              <a:pPr/>
              <a:t>‹#›</a:t>
            </a:fld>
            <a:endParaRPr lang="en-GB"/>
          </a:p>
        </p:txBody>
      </p:sp>
    </p:spTree>
    <p:extLst>
      <p:ext uri="{BB962C8B-B14F-4D97-AF65-F5344CB8AC3E}">
        <p14:creationId xmlns:p14="http://schemas.microsoft.com/office/powerpoint/2010/main" val="28270007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182400" y="6325201"/>
            <a:ext cx="2743200" cy="365125"/>
          </a:xfrm>
        </p:spPr>
        <p:txBody>
          <a:bodyPr/>
          <a:lstStyle>
            <a:lvl1pPr>
              <a:defRPr>
                <a:solidFill>
                  <a:schemeClr val="bg1"/>
                </a:solidFill>
              </a:defRPr>
            </a:lvl1pPr>
          </a:lstStyle>
          <a:p>
            <a:fld id="{C4CA0997-1D83-42DA-B216-2E0545FABAA9}" type="slidenum">
              <a:rPr lang="en-GB" smtClean="0"/>
              <a:pPr/>
              <a:t>‹#›</a:t>
            </a:fld>
            <a:endParaRPr lang="en-GB"/>
          </a:p>
        </p:txBody>
      </p:sp>
    </p:spTree>
    <p:extLst>
      <p:ext uri="{BB962C8B-B14F-4D97-AF65-F5344CB8AC3E}">
        <p14:creationId xmlns:p14="http://schemas.microsoft.com/office/powerpoint/2010/main" val="32983736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42483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35485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a:xfrm>
            <a:off x="9182400" y="6325201"/>
            <a:ext cx="2743200" cy="365125"/>
          </a:xfrm>
        </p:spPr>
        <p:txBody>
          <a:bodyPr/>
          <a:lstStyle>
            <a:lvl1pPr>
              <a:defRPr>
                <a:solidFill>
                  <a:schemeClr val="bg1"/>
                </a:solidFill>
              </a:defRPr>
            </a:lvl1pPr>
          </a:lstStyle>
          <a:p>
            <a:fld id="{C4CA0997-1D83-42DA-B216-2E0545FABAA9}" type="slidenum">
              <a:rPr lang="en-GB" smtClean="0"/>
              <a:pPr/>
              <a:t>‹#›</a:t>
            </a:fld>
            <a:endParaRPr lang="en-GB"/>
          </a:p>
        </p:txBody>
      </p:sp>
    </p:spTree>
    <p:extLst>
      <p:ext uri="{BB962C8B-B14F-4D97-AF65-F5344CB8AC3E}">
        <p14:creationId xmlns:p14="http://schemas.microsoft.com/office/powerpoint/2010/main" val="14461458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42483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35485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a:xfrm>
            <a:off x="9182400" y="6325201"/>
            <a:ext cx="2743200" cy="365125"/>
          </a:xfrm>
        </p:spPr>
        <p:txBody>
          <a:bodyPr/>
          <a:lstStyle>
            <a:lvl1pPr>
              <a:defRPr>
                <a:solidFill>
                  <a:schemeClr val="bg1"/>
                </a:solidFill>
              </a:defRPr>
            </a:lvl1pPr>
          </a:lstStyle>
          <a:p>
            <a:fld id="{C4CA0997-1D83-42DA-B216-2E0545FABAA9}" type="slidenum">
              <a:rPr lang="en-GB" smtClean="0"/>
              <a:pPr/>
              <a:t>‹#›</a:t>
            </a:fld>
            <a:endParaRPr lang="en-GB"/>
          </a:p>
        </p:txBody>
      </p:sp>
    </p:spTree>
    <p:extLst>
      <p:ext uri="{BB962C8B-B14F-4D97-AF65-F5344CB8AC3E}">
        <p14:creationId xmlns:p14="http://schemas.microsoft.com/office/powerpoint/2010/main" val="28017577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86868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3">
            <a:extLst>
              <a:ext uri="{FF2B5EF4-FFF2-40B4-BE49-F238E27FC236}">
                <a16:creationId xmlns:a16="http://schemas.microsoft.com/office/drawing/2014/main" id="{BED6A1B3-F917-437D-BCF8-BCC5AF24351E}"/>
              </a:ext>
            </a:extLst>
          </p:cNvPr>
          <p:cNvSpPr>
            <a:spLocks noGrp="1"/>
          </p:cNvSpPr>
          <p:nvPr>
            <p:ph type="dt" sz="half" idx="10"/>
          </p:nvPr>
        </p:nvSpPr>
        <p:spPr>
          <a:xfrm>
            <a:off x="9182400" y="6325516"/>
            <a:ext cx="2743200" cy="365125"/>
          </a:xfrm>
          <a:prstGeom prst="rect">
            <a:avLst/>
          </a:prstGeom>
        </p:spPr>
        <p:txBody>
          <a:bodyPr anchor="ctr" anchorCtr="0"/>
          <a:lstStyle>
            <a:lvl1pPr algn="r">
              <a:defRPr sz="1200">
                <a:solidFill>
                  <a:schemeClr val="bg1"/>
                </a:solidFill>
              </a:defRPr>
            </a:lvl1pPr>
          </a:lstStyle>
          <a:p>
            <a:endParaRPr lang="en-GB"/>
          </a:p>
        </p:txBody>
      </p:sp>
    </p:spTree>
    <p:extLst>
      <p:ext uri="{BB962C8B-B14F-4D97-AF65-F5344CB8AC3E}">
        <p14:creationId xmlns:p14="http://schemas.microsoft.com/office/powerpoint/2010/main" val="13291261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C35B7-437D-4BE6-9B66-ED0B9A0A93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7D09F8-429B-4557-A486-27A5770CB020}"/>
              </a:ext>
            </a:extLst>
          </p:cNvPr>
          <p:cNvSpPr>
            <a:spLocks noGrp="1"/>
          </p:cNvSpPr>
          <p:nvPr>
            <p:ph idx="1"/>
          </p:nvPr>
        </p:nvSpPr>
        <p:spPr>
          <a:xfrm>
            <a:off x="838200" y="1825626"/>
            <a:ext cx="10515600" cy="3940861"/>
          </a:xfrm>
        </p:spPr>
        <p:txBody>
          <a:bodyPr/>
          <a:lstStyle>
            <a:lvl1pPr marL="228600" indent="-228600">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D510A885-BAA2-4890-9018-4D60866D65DD}"/>
              </a:ext>
            </a:extLst>
          </p:cNvPr>
          <p:cNvSpPr>
            <a:spLocks noGrp="1"/>
          </p:cNvSpPr>
          <p:nvPr>
            <p:ph type="ftr" sz="quarter" idx="11"/>
          </p:nvPr>
        </p:nvSpPr>
        <p:spPr>
          <a:xfrm>
            <a:off x="1142400" y="6231601"/>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6" name="Slide Number Placeholder 5">
            <a:extLst>
              <a:ext uri="{FF2B5EF4-FFF2-40B4-BE49-F238E27FC236}">
                <a16:creationId xmlns:a16="http://schemas.microsoft.com/office/drawing/2014/main" id="{D1F82590-118A-4F46-A2EA-2A85E3977EA2}"/>
              </a:ext>
            </a:extLst>
          </p:cNvPr>
          <p:cNvSpPr>
            <a:spLocks noGrp="1"/>
          </p:cNvSpPr>
          <p:nvPr>
            <p:ph type="sldNum" sz="quarter" idx="12"/>
          </p:nvPr>
        </p:nvSpPr>
        <p:spPr>
          <a:xfrm>
            <a:off x="662400" y="6231601"/>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spTree>
    <p:extLst>
      <p:ext uri="{BB962C8B-B14F-4D97-AF65-F5344CB8AC3E}">
        <p14:creationId xmlns:p14="http://schemas.microsoft.com/office/powerpoint/2010/main" val="32151137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Imag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D8A06CE-65D5-474A-A8E3-B5A42A34DCC8}"/>
              </a:ext>
            </a:extLst>
          </p:cNvPr>
          <p:cNvSpPr/>
          <p:nvPr userDrawn="1"/>
        </p:nvSpPr>
        <p:spPr>
          <a:xfrm>
            <a:off x="6123708" y="1"/>
            <a:ext cx="6096000" cy="698269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800">
                <a:solidFill>
                  <a:srgbClr val="868686"/>
                </a:solidFill>
              </a:rPr>
              <a:t>          Insert image here</a:t>
            </a:r>
          </a:p>
          <a:p>
            <a:pPr marL="534988" indent="0" algn="ctr">
              <a:tabLst>
                <a:tab pos="534988" algn="l"/>
              </a:tabLst>
            </a:pPr>
            <a:r>
              <a:rPr lang="en-GB" sz="1200">
                <a:solidFill>
                  <a:srgbClr val="868686"/>
                </a:solidFill>
              </a:rPr>
              <a:t>(send backwards until  image appears </a:t>
            </a:r>
            <a:br>
              <a:rPr lang="en-GB" sz="1200">
                <a:solidFill>
                  <a:srgbClr val="868686"/>
                </a:solidFill>
              </a:rPr>
            </a:br>
            <a:r>
              <a:rPr lang="en-GB" sz="1200">
                <a:solidFill>
                  <a:srgbClr val="868686"/>
                </a:solidFill>
              </a:rPr>
              <a:t>behind swipes and logo)</a:t>
            </a:r>
          </a:p>
        </p:txBody>
      </p:sp>
      <p:sp>
        <p:nvSpPr>
          <p:cNvPr id="2" name="Title 1"/>
          <p:cNvSpPr>
            <a:spLocks noGrp="1"/>
          </p:cNvSpPr>
          <p:nvPr>
            <p:ph type="ctrTitle" hasCustomPrompt="1"/>
          </p:nvPr>
        </p:nvSpPr>
        <p:spPr>
          <a:xfrm>
            <a:off x="584210" y="1301578"/>
            <a:ext cx="6698039" cy="2127422"/>
          </a:xfrm>
        </p:spPr>
        <p:txBody>
          <a:bodyPr anchor="b">
            <a:normAutofit/>
          </a:bodyPr>
          <a:lstStyle>
            <a:lvl1pPr marL="0" indent="0" algn="l">
              <a:defRPr sz="4200">
                <a:solidFill>
                  <a:schemeClr val="bg1"/>
                </a:solidFill>
              </a:defRPr>
            </a:lvl1pPr>
          </a:lstStyle>
          <a:p>
            <a:r>
              <a:rPr lang="en-US"/>
              <a:t>Click to edit Master </a:t>
            </a:r>
            <a:br>
              <a:rPr lang="en-US"/>
            </a:br>
            <a:r>
              <a:rPr lang="en-US"/>
              <a:t>title style</a:t>
            </a:r>
          </a:p>
        </p:txBody>
      </p:sp>
      <p:sp>
        <p:nvSpPr>
          <p:cNvPr id="3" name="Subtitle 2"/>
          <p:cNvSpPr>
            <a:spLocks noGrp="1"/>
          </p:cNvSpPr>
          <p:nvPr>
            <p:ph type="subTitle" idx="1"/>
          </p:nvPr>
        </p:nvSpPr>
        <p:spPr>
          <a:xfrm>
            <a:off x="584210" y="3517558"/>
            <a:ext cx="6698039" cy="58488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Flowchart: Terminator 21">
            <a:extLst>
              <a:ext uri="{FF2B5EF4-FFF2-40B4-BE49-F238E27FC236}">
                <a16:creationId xmlns:a16="http://schemas.microsoft.com/office/drawing/2014/main" id="{8E05420A-97FE-4BC9-B93B-B98F32CDC894}"/>
              </a:ext>
            </a:extLst>
          </p:cNvPr>
          <p:cNvSpPr/>
          <p:nvPr userDrawn="1"/>
        </p:nvSpPr>
        <p:spPr>
          <a:xfrm>
            <a:off x="10162800" y="5855380"/>
            <a:ext cx="3163369" cy="864000"/>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2" name="Picture 11">
            <a:extLst>
              <a:ext uri="{FF2B5EF4-FFF2-40B4-BE49-F238E27FC236}">
                <a16:creationId xmlns:a16="http://schemas.microsoft.com/office/drawing/2014/main" id="{03DA7A8C-490D-4580-9CD4-73EC48B3AB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6059" y="424800"/>
            <a:ext cx="1411717" cy="473620"/>
          </a:xfrm>
          <a:prstGeom prst="rect">
            <a:avLst/>
          </a:prstGeom>
        </p:spPr>
      </p:pic>
      <p:pic>
        <p:nvPicPr>
          <p:cNvPr id="13" name="Picture 12">
            <a:extLst>
              <a:ext uri="{FF2B5EF4-FFF2-40B4-BE49-F238E27FC236}">
                <a16:creationId xmlns:a16="http://schemas.microsoft.com/office/drawing/2014/main" id="{E06EC131-DD75-4CF8-A2A4-9B06FA1785A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6306" t="51296" r="62973" b="6614"/>
          <a:stretch/>
        </p:blipFill>
        <p:spPr>
          <a:xfrm>
            <a:off x="10162017" y="5857419"/>
            <a:ext cx="1894703" cy="864973"/>
          </a:xfrm>
          <a:prstGeom prst="rect">
            <a:avLst/>
          </a:prstGeom>
        </p:spPr>
      </p:pic>
      <p:sp>
        <p:nvSpPr>
          <p:cNvPr id="25" name="Date Placeholder 3">
            <a:extLst>
              <a:ext uri="{FF2B5EF4-FFF2-40B4-BE49-F238E27FC236}">
                <a16:creationId xmlns:a16="http://schemas.microsoft.com/office/drawing/2014/main" id="{7DAE1CEC-5561-42AE-82B1-B060ADF0DF5F}"/>
              </a:ext>
            </a:extLst>
          </p:cNvPr>
          <p:cNvSpPr txBox="1">
            <a:spLocks/>
          </p:cNvSpPr>
          <p:nvPr userDrawn="1"/>
        </p:nvSpPr>
        <p:spPr>
          <a:xfrm>
            <a:off x="585600" y="6325201"/>
            <a:ext cx="2743200" cy="365125"/>
          </a:xfrm>
          <a:prstGeom prst="rect">
            <a:avLst/>
          </a:prstGeom>
        </p:spPr>
        <p:txBody>
          <a:bodyPr anchor="ctr" anchorCtr="0"/>
          <a:lstStyle>
            <a:defPPr>
              <a:defRPr lang="en-US"/>
            </a:defPPr>
            <a:lvl1pPr marL="0" algn="l" defTabSz="457200" rtl="0" eaLnBrk="1" latinLnBrk="0" hangingPunct="1">
              <a:defRPr sz="18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C20618-E5D9-4E5B-AE98-0F53F165EA74}" type="datetime3">
              <a:rPr lang="en-GB" sz="1200" smtClean="0"/>
              <a:pPr/>
              <a:t>28 October, 2020</a:t>
            </a:fld>
            <a:endParaRPr lang="en-GB" sz="1200"/>
          </a:p>
        </p:txBody>
      </p:sp>
    </p:spTree>
    <p:extLst>
      <p:ext uri="{BB962C8B-B14F-4D97-AF65-F5344CB8AC3E}">
        <p14:creationId xmlns:p14="http://schemas.microsoft.com/office/powerpoint/2010/main" val="33314711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3781" y="365127"/>
            <a:ext cx="10566400" cy="1325563"/>
          </a:xfrm>
        </p:spPr>
        <p:txBody>
          <a:bodyPr/>
          <a:lstStyle/>
          <a:p>
            <a:r>
              <a:rPr lang="en-US"/>
              <a:t>Click to edit Master title style</a:t>
            </a:r>
          </a:p>
        </p:txBody>
      </p:sp>
      <p:sp>
        <p:nvSpPr>
          <p:cNvPr id="3" name="Content Placeholder 2"/>
          <p:cNvSpPr>
            <a:spLocks noGrp="1"/>
          </p:cNvSpPr>
          <p:nvPr>
            <p:ph idx="1"/>
          </p:nvPr>
        </p:nvSpPr>
        <p:spPr>
          <a:xfrm>
            <a:off x="823784" y="1825626"/>
            <a:ext cx="10566400" cy="35866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182400" y="6325201"/>
            <a:ext cx="2743200" cy="365125"/>
          </a:xfrm>
        </p:spPr>
        <p:txBody>
          <a:bodyPr/>
          <a:lstStyle>
            <a:lvl1pPr>
              <a:defRPr>
                <a:solidFill>
                  <a:schemeClr val="bg1"/>
                </a:solidFill>
              </a:defRPr>
            </a:lvl1pPr>
          </a:lstStyle>
          <a:p>
            <a:fld id="{C4CA0997-1D83-42DA-B216-2E0545FABAA9}" type="slidenum">
              <a:rPr lang="en-GB" smtClean="0"/>
              <a:pPr/>
              <a:t>‹#›</a:t>
            </a:fld>
            <a:endParaRPr lang="en-GB"/>
          </a:p>
        </p:txBody>
      </p:sp>
    </p:spTree>
    <p:extLst>
      <p:ext uri="{BB962C8B-B14F-4D97-AF65-F5344CB8AC3E}">
        <p14:creationId xmlns:p14="http://schemas.microsoft.com/office/powerpoint/2010/main" val="22089547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083278"/>
            <a:ext cx="10515600" cy="243428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3616413"/>
            <a:ext cx="10515600" cy="1614615"/>
          </a:xfrm>
        </p:spPr>
        <p:txBody>
          <a:bodyPr/>
          <a:lstStyle>
            <a:lvl1pPr marL="0" indent="0">
              <a:buNone/>
              <a:defRPr sz="2400">
                <a:solidFill>
                  <a:srgbClr val="86868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a:xfrm>
            <a:off x="9182400" y="6325201"/>
            <a:ext cx="2743200" cy="365125"/>
          </a:xfrm>
        </p:spPr>
        <p:txBody>
          <a:bodyPr/>
          <a:lstStyle>
            <a:lvl1pPr>
              <a:defRPr>
                <a:solidFill>
                  <a:schemeClr val="bg1"/>
                </a:solidFill>
              </a:defRPr>
            </a:lvl1pPr>
          </a:lstStyle>
          <a:p>
            <a:fld id="{C4CA0997-1D83-42DA-B216-2E0545FABAA9}" type="slidenum">
              <a:rPr lang="en-GB" smtClean="0"/>
              <a:pPr/>
              <a:t>‹#›</a:t>
            </a:fld>
            <a:endParaRPr lang="en-GB"/>
          </a:p>
        </p:txBody>
      </p:sp>
    </p:spTree>
    <p:extLst>
      <p:ext uri="{BB962C8B-B14F-4D97-AF65-F5344CB8AC3E}">
        <p14:creationId xmlns:p14="http://schemas.microsoft.com/office/powerpoint/2010/main" val="1410098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6"/>
            <a:ext cx="5181600" cy="35866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6"/>
            <a:ext cx="5181600" cy="35866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9182400" y="6325201"/>
            <a:ext cx="2743200" cy="365125"/>
          </a:xfrm>
        </p:spPr>
        <p:txBody>
          <a:bodyPr/>
          <a:lstStyle>
            <a:lvl1pPr>
              <a:defRPr>
                <a:solidFill>
                  <a:schemeClr val="bg1"/>
                </a:solidFill>
              </a:defRPr>
            </a:lvl1pPr>
          </a:lstStyle>
          <a:p>
            <a:fld id="{C4CA0997-1D83-42DA-B216-2E0545FABAA9}" type="slidenum">
              <a:rPr lang="en-GB" smtClean="0"/>
              <a:pPr/>
              <a:t>‹#›</a:t>
            </a:fld>
            <a:endParaRPr lang="en-GB"/>
          </a:p>
        </p:txBody>
      </p:sp>
    </p:spTree>
    <p:extLst>
      <p:ext uri="{BB962C8B-B14F-4D97-AF65-F5344CB8AC3E}">
        <p14:creationId xmlns:p14="http://schemas.microsoft.com/office/powerpoint/2010/main" val="4806319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6"/>
            <a:ext cx="5157787" cy="29154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6"/>
            <a:ext cx="5183188" cy="29154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9182400" y="6325201"/>
            <a:ext cx="2743200" cy="365125"/>
          </a:xfrm>
        </p:spPr>
        <p:txBody>
          <a:bodyPr/>
          <a:lstStyle>
            <a:lvl1pPr>
              <a:defRPr>
                <a:solidFill>
                  <a:schemeClr val="bg1"/>
                </a:solidFill>
              </a:defRPr>
            </a:lvl1pPr>
          </a:lstStyle>
          <a:p>
            <a:fld id="{C4CA0997-1D83-42DA-B216-2E0545FABAA9}" type="slidenum">
              <a:rPr lang="en-GB" smtClean="0"/>
              <a:pPr/>
              <a:t>‹#›</a:t>
            </a:fld>
            <a:endParaRPr lang="en-GB"/>
          </a:p>
        </p:txBody>
      </p:sp>
    </p:spTree>
    <p:extLst>
      <p:ext uri="{BB962C8B-B14F-4D97-AF65-F5344CB8AC3E}">
        <p14:creationId xmlns:p14="http://schemas.microsoft.com/office/powerpoint/2010/main" val="40386117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9182400" y="6325201"/>
            <a:ext cx="2743200" cy="365125"/>
          </a:xfrm>
        </p:spPr>
        <p:txBody>
          <a:bodyPr/>
          <a:lstStyle>
            <a:lvl1pPr>
              <a:defRPr>
                <a:solidFill>
                  <a:schemeClr val="bg1"/>
                </a:solidFill>
              </a:defRPr>
            </a:lvl1pPr>
          </a:lstStyle>
          <a:p>
            <a:fld id="{C4CA0997-1D83-42DA-B216-2E0545FABAA9}" type="slidenum">
              <a:rPr lang="en-GB" smtClean="0"/>
              <a:pPr/>
              <a:t>‹#›</a:t>
            </a:fld>
            <a:endParaRPr lang="en-GB"/>
          </a:p>
        </p:txBody>
      </p:sp>
    </p:spTree>
    <p:extLst>
      <p:ext uri="{BB962C8B-B14F-4D97-AF65-F5344CB8AC3E}">
        <p14:creationId xmlns:p14="http://schemas.microsoft.com/office/powerpoint/2010/main" val="33055440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182400" y="6325201"/>
            <a:ext cx="2743200" cy="365125"/>
          </a:xfrm>
        </p:spPr>
        <p:txBody>
          <a:bodyPr/>
          <a:lstStyle>
            <a:lvl1pPr>
              <a:defRPr>
                <a:solidFill>
                  <a:schemeClr val="bg1"/>
                </a:solidFill>
              </a:defRPr>
            </a:lvl1pPr>
          </a:lstStyle>
          <a:p>
            <a:fld id="{C4CA0997-1D83-42DA-B216-2E0545FABAA9}" type="slidenum">
              <a:rPr lang="en-GB" smtClean="0"/>
              <a:pPr/>
              <a:t>‹#›</a:t>
            </a:fld>
            <a:endParaRPr lang="en-GB"/>
          </a:p>
        </p:txBody>
      </p:sp>
    </p:spTree>
    <p:extLst>
      <p:ext uri="{BB962C8B-B14F-4D97-AF65-F5344CB8AC3E}">
        <p14:creationId xmlns:p14="http://schemas.microsoft.com/office/powerpoint/2010/main" val="31570925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42483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35485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a:xfrm>
            <a:off x="9182400" y="6325201"/>
            <a:ext cx="2743200" cy="365125"/>
          </a:xfrm>
        </p:spPr>
        <p:txBody>
          <a:bodyPr/>
          <a:lstStyle>
            <a:lvl1pPr>
              <a:defRPr>
                <a:solidFill>
                  <a:schemeClr val="bg1"/>
                </a:solidFill>
              </a:defRPr>
            </a:lvl1pPr>
          </a:lstStyle>
          <a:p>
            <a:fld id="{C4CA0997-1D83-42DA-B216-2E0545FABAA9}" type="slidenum">
              <a:rPr lang="en-GB" smtClean="0"/>
              <a:pPr/>
              <a:t>‹#›</a:t>
            </a:fld>
            <a:endParaRPr lang="en-GB"/>
          </a:p>
        </p:txBody>
      </p:sp>
    </p:spTree>
    <p:extLst>
      <p:ext uri="{BB962C8B-B14F-4D97-AF65-F5344CB8AC3E}">
        <p14:creationId xmlns:p14="http://schemas.microsoft.com/office/powerpoint/2010/main" val="41428746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42483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35485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a:xfrm>
            <a:off x="9182400" y="6325201"/>
            <a:ext cx="2743200" cy="365125"/>
          </a:xfrm>
        </p:spPr>
        <p:txBody>
          <a:bodyPr/>
          <a:lstStyle>
            <a:lvl1pPr>
              <a:defRPr>
                <a:solidFill>
                  <a:schemeClr val="bg1"/>
                </a:solidFill>
              </a:defRPr>
            </a:lvl1pPr>
          </a:lstStyle>
          <a:p>
            <a:fld id="{C4CA0997-1D83-42DA-B216-2E0545FABAA9}" type="slidenum">
              <a:rPr lang="en-GB" smtClean="0"/>
              <a:pPr/>
              <a:t>‹#›</a:t>
            </a:fld>
            <a:endParaRPr lang="en-GB"/>
          </a:p>
        </p:txBody>
      </p:sp>
    </p:spTree>
    <p:extLst>
      <p:ext uri="{BB962C8B-B14F-4D97-AF65-F5344CB8AC3E}">
        <p14:creationId xmlns:p14="http://schemas.microsoft.com/office/powerpoint/2010/main" val="15518923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2708" y="246485"/>
            <a:ext cx="2328985" cy="1005032"/>
          </a:xfrm>
          <a:prstGeom prst="rect">
            <a:avLst/>
          </a:prstGeom>
        </p:spPr>
      </p:pic>
      <p:sp>
        <p:nvSpPr>
          <p:cNvPr id="16" name="Text Placeholder 6"/>
          <p:cNvSpPr>
            <a:spLocks noGrp="1"/>
          </p:cNvSpPr>
          <p:nvPr>
            <p:ph type="body" sz="quarter" idx="10"/>
          </p:nvPr>
        </p:nvSpPr>
        <p:spPr>
          <a:xfrm>
            <a:off x="562708" y="1905000"/>
            <a:ext cx="8690708" cy="1472184"/>
          </a:xfrm>
        </p:spPr>
        <p:txBody>
          <a:bodyPr lIns="91440" tIns="45720" rIns="91440" bIns="45720" anchor="t" anchorCtr="0">
            <a:noAutofit/>
          </a:bodyPr>
          <a:lstStyle>
            <a:lvl1pPr algn="l">
              <a:buNone/>
              <a:defRPr sz="3200" b="1" baseline="0">
                <a:solidFill>
                  <a:srgbClr val="002F6D"/>
                </a:solidFill>
              </a:defRPr>
            </a:lvl1pPr>
            <a:lvl2pPr>
              <a:defRPr sz="3200" baseline="0"/>
            </a:lvl2pPr>
            <a:lvl3pPr>
              <a:defRPr sz="3200" baseline="0"/>
            </a:lvl3pPr>
            <a:lvl4pPr>
              <a:defRPr sz="3200" baseline="0"/>
            </a:lvl4pPr>
            <a:lvl5pPr>
              <a:defRPr sz="3200" baseline="0"/>
            </a:lvl5pPr>
          </a:lstStyle>
          <a:p>
            <a:pPr lvl="0"/>
            <a:r>
              <a:rPr lang="en-US"/>
              <a:t>Click to edit Master text styles</a:t>
            </a:r>
          </a:p>
        </p:txBody>
      </p:sp>
      <p:sp>
        <p:nvSpPr>
          <p:cNvPr id="17" name="Text Placeholder 9"/>
          <p:cNvSpPr>
            <a:spLocks noGrp="1"/>
          </p:cNvSpPr>
          <p:nvPr>
            <p:ph type="body" sz="quarter" idx="11" hasCustomPrompt="1"/>
          </p:nvPr>
        </p:nvSpPr>
        <p:spPr>
          <a:xfrm>
            <a:off x="562708" y="3454400"/>
            <a:ext cx="8690708" cy="1346200"/>
          </a:xfrm>
        </p:spPr>
        <p:txBody>
          <a:bodyPr lIns="91440" tIns="45720" rIns="91440" bIns="45720" anchor="t" anchorCtr="0"/>
          <a:lstStyle>
            <a:lvl1pPr algn="l">
              <a:buNone/>
              <a:defRPr baseline="0">
                <a:solidFill>
                  <a:srgbClr val="898EA7"/>
                </a:solidFill>
              </a:defRPr>
            </a:lvl1pPr>
          </a:lstStyle>
          <a:p>
            <a:pPr lvl="0"/>
            <a:r>
              <a:rPr lang="en-US"/>
              <a:t>Click to edit Master subtitle style</a:t>
            </a:r>
          </a:p>
        </p:txBody>
      </p:sp>
      <p:sp>
        <p:nvSpPr>
          <p:cNvPr id="18" name="Rectangle 138"/>
          <p:cNvSpPr>
            <a:spLocks noChangeArrowheads="1"/>
          </p:cNvSpPr>
          <p:nvPr userDrawn="1">
            <p:custDataLst>
              <p:tags r:id="rId1"/>
            </p:custDataLst>
          </p:nvPr>
        </p:nvSpPr>
        <p:spPr bwMode="gray">
          <a:xfrm>
            <a:off x="0" y="5645020"/>
            <a:ext cx="12192000" cy="1212980"/>
          </a:xfrm>
          <a:prstGeom prst="rect">
            <a:avLst/>
          </a:prstGeom>
          <a:solidFill>
            <a:srgbClr val="002F6D"/>
          </a:solidFill>
          <a:ln w="9525" algn="ctr">
            <a:noFill/>
            <a:miter lim="800000"/>
            <a:headEnd/>
            <a:tailEnd/>
          </a:ln>
          <a:effectLst/>
        </p:spPr>
        <p:txBody>
          <a:bodyPr wrap="none" anchor="ctr"/>
          <a:lstStyle/>
          <a:p>
            <a:endParaRPr lang="en-US" sz="1800" noProof="0"/>
          </a:p>
        </p:txBody>
      </p:sp>
      <p:sp>
        <p:nvSpPr>
          <p:cNvPr id="19" name="Text Placeholder 14"/>
          <p:cNvSpPr>
            <a:spLocks noGrp="1"/>
          </p:cNvSpPr>
          <p:nvPr>
            <p:ph type="body" sz="quarter" idx="12" hasCustomPrompt="1"/>
          </p:nvPr>
        </p:nvSpPr>
        <p:spPr>
          <a:xfrm>
            <a:off x="562708" y="6045200"/>
            <a:ext cx="3657600" cy="317500"/>
          </a:xfrm>
        </p:spPr>
        <p:txBody>
          <a:bodyPr lIns="91440" tIns="45720" rIns="91440" bIns="45720" anchor="t" anchorCtr="0"/>
          <a:lstStyle>
            <a:lvl1pPr>
              <a:buNone/>
              <a:defRPr baseline="0">
                <a:solidFill>
                  <a:schemeClr val="bg1"/>
                </a:solidFill>
              </a:defRPr>
            </a:lvl1pPr>
          </a:lstStyle>
          <a:p>
            <a:pPr lvl="0"/>
            <a:r>
              <a:rPr lang="en-US"/>
              <a:t>Date</a:t>
            </a:r>
          </a:p>
        </p:txBody>
      </p:sp>
      <p:pic>
        <p:nvPicPr>
          <p:cNvPr id="23" name="Picture 22" descr="Department for Business, Energy and Industrial Strategy crest"/>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76461" y="5874846"/>
            <a:ext cx="1745716" cy="753331"/>
          </a:xfrm>
          <a:prstGeom prst="rect">
            <a:avLst/>
          </a:prstGeom>
        </p:spPr>
      </p:pic>
    </p:spTree>
    <p:extLst>
      <p:ext uri="{BB962C8B-B14F-4D97-AF65-F5344CB8AC3E}">
        <p14:creationId xmlns:p14="http://schemas.microsoft.com/office/powerpoint/2010/main" val="4943598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light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ED73D2-2BAE-432F-94C8-38438D372807}"/>
              </a:ext>
            </a:extLst>
          </p:cNvPr>
          <p:cNvSpPr/>
          <p:nvPr userDrawn="1"/>
        </p:nvSpPr>
        <p:spPr>
          <a:xfrm>
            <a:off x="0" y="5909661"/>
            <a:ext cx="12192000" cy="954000"/>
          </a:xfrm>
          <a:prstGeom prst="rect">
            <a:avLst/>
          </a:prstGeom>
          <a:solidFill>
            <a:srgbClr val="1C9C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a:extLst>
              <a:ext uri="{FF2B5EF4-FFF2-40B4-BE49-F238E27FC236}">
                <a16:creationId xmlns:a16="http://schemas.microsoft.com/office/drawing/2014/main" id="{168C35B7-437D-4BE6-9B66-ED0B9A0A93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7D09F8-429B-4557-A486-27A5770CB020}"/>
              </a:ext>
            </a:extLst>
          </p:cNvPr>
          <p:cNvSpPr>
            <a:spLocks noGrp="1"/>
          </p:cNvSpPr>
          <p:nvPr>
            <p:ph idx="1"/>
          </p:nvPr>
        </p:nvSpPr>
        <p:spPr>
          <a:xfrm>
            <a:off x="838200" y="1825626"/>
            <a:ext cx="10515600" cy="3940861"/>
          </a:xfrm>
        </p:spPr>
        <p:txBody>
          <a:bodyPr/>
          <a:lstStyle>
            <a:lvl1pPr marL="228600" indent="-228600">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D510A885-BAA2-4890-9018-4D60866D65DD}"/>
              </a:ext>
            </a:extLst>
          </p:cNvPr>
          <p:cNvSpPr>
            <a:spLocks noGrp="1"/>
          </p:cNvSpPr>
          <p:nvPr>
            <p:ph type="ftr" sz="quarter" idx="11"/>
          </p:nvPr>
        </p:nvSpPr>
        <p:spPr>
          <a:xfrm>
            <a:off x="1142400" y="6231601"/>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6" name="Slide Number Placeholder 5">
            <a:extLst>
              <a:ext uri="{FF2B5EF4-FFF2-40B4-BE49-F238E27FC236}">
                <a16:creationId xmlns:a16="http://schemas.microsoft.com/office/drawing/2014/main" id="{D1F82590-118A-4F46-A2EA-2A85E3977EA2}"/>
              </a:ext>
            </a:extLst>
          </p:cNvPr>
          <p:cNvSpPr>
            <a:spLocks noGrp="1"/>
          </p:cNvSpPr>
          <p:nvPr>
            <p:ph type="sldNum" sz="quarter" idx="12"/>
          </p:nvPr>
        </p:nvSpPr>
        <p:spPr>
          <a:xfrm>
            <a:off x="662400" y="6231601"/>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pic>
        <p:nvPicPr>
          <p:cNvPr id="8" name="Picture 7" descr="Department for Business, Energy and Industrial Strategy crest" title="Department for Business, Energy and Industrial Strategy">
            <a:extLst>
              <a:ext uri="{FF2B5EF4-FFF2-40B4-BE49-F238E27FC236}">
                <a16:creationId xmlns:a16="http://schemas.microsoft.com/office/drawing/2014/main" id="{0C95B566-EAE7-4876-848B-98228D5F9D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4000" y="6093296"/>
            <a:ext cx="1196930" cy="635708"/>
          </a:xfrm>
          <a:prstGeom prst="rect">
            <a:avLst/>
          </a:prstGeom>
        </p:spPr>
      </p:pic>
    </p:spTree>
    <p:extLst>
      <p:ext uri="{BB962C8B-B14F-4D97-AF65-F5344CB8AC3E}">
        <p14:creationId xmlns:p14="http://schemas.microsoft.com/office/powerpoint/2010/main" val="39197842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2F2F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738831" y="6405036"/>
            <a:ext cx="1271631" cy="153888"/>
          </a:xfrm>
          <a:prstGeom prst="rect">
            <a:avLst/>
          </a:prstGeom>
        </p:spPr>
        <p:txBody>
          <a:bodyPr/>
          <a:lstStyle>
            <a:lvl1pPr>
              <a:defRPr>
                <a:latin typeface="+mn-lt"/>
                <a:sym typeface="Trebuchet MS" panose="020B0603020202020204" pitchFamily="34" charset="0"/>
              </a:defRPr>
            </a:lvl1pPr>
          </a:lstStyle>
          <a:p>
            <a:endParaRPr lang="en-US"/>
          </a:p>
        </p:txBody>
      </p:sp>
      <p:sp>
        <p:nvSpPr>
          <p:cNvPr id="5" name="Title 4"/>
          <p:cNvSpPr>
            <a:spLocks noGrp="1"/>
          </p:cNvSpPr>
          <p:nvPr>
            <p:ph type="title" hasCustomPrompt="1"/>
          </p:nvPr>
        </p:nvSpPr>
        <p:spPr>
          <a:xfrm>
            <a:off x="775384" y="622800"/>
            <a:ext cx="10642708" cy="388800"/>
          </a:xfrm>
        </p:spPr>
        <p:txBody>
          <a:bodyPr/>
          <a:lstStyle>
            <a:lvl1pPr>
              <a:defRPr sz="2800">
                <a:solidFill>
                  <a:schemeClr val="tx2"/>
                </a:solidFill>
                <a:latin typeface="+mj-lt"/>
                <a:sym typeface="Trebuchet MS" panose="020B0603020202020204" pitchFamily="34" charset="0"/>
              </a:defRPr>
            </a:lvl1pPr>
          </a:lstStyle>
          <a:p>
            <a:r>
              <a:rPr lang="en-US"/>
              <a:t>Click to add title</a:t>
            </a:r>
          </a:p>
        </p:txBody>
      </p:sp>
      <p:sp>
        <p:nvSpPr>
          <p:cNvPr id="8" name="FooterSimple" hidden="1"/>
          <p:cNvSpPr txBox="1"/>
          <p:nvPr userDrawn="1">
            <p:custDataLst>
              <p:tags r:id="rId1"/>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lumMod val="50000"/>
                  </a:schemeClr>
                </a:solidFill>
                <a:latin typeface="+mn-lt"/>
                <a:sym typeface="Trebuchet MS" panose="020B0603020202020204" pitchFamily="34" charset="0"/>
              </a:rPr>
              <a:t>20190201 - Digital_and_Data v5.pptx</a:t>
            </a:r>
            <a:endParaRPr lang="en-US" sz="70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8613320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sp>
        <p:nvSpPr>
          <p:cNvPr id="8" name="PanelGray"/>
          <p:cNvSpPr/>
          <p:nvPr userDrawn="1"/>
        </p:nvSpPr>
        <p:spPr bwMode="ltGray">
          <a:xfrm>
            <a:off x="1" y="1"/>
            <a:ext cx="4736827"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ndParaRPr>
          </a:p>
        </p:txBody>
      </p:sp>
      <p:sp>
        <p:nvSpPr>
          <p:cNvPr id="3" name="Date Placeholder 2"/>
          <p:cNvSpPr>
            <a:spLocks noGrp="1"/>
          </p:cNvSpPr>
          <p:nvPr>
            <p:ph type="dt" sz="half" idx="10"/>
          </p:nvPr>
        </p:nvSpPr>
        <p:spPr>
          <a:xfrm>
            <a:off x="9738831" y="6405036"/>
            <a:ext cx="1271631" cy="153888"/>
          </a:xfrm>
          <a:prstGeom prst="rect">
            <a:avLst/>
          </a:prstGeom>
        </p:spPr>
        <p:txBody>
          <a:bodyPr/>
          <a:lstStyle>
            <a:lvl1pPr>
              <a:defRPr>
                <a:latin typeface="+mn-lt"/>
                <a:sym typeface="Trebuchet MS" panose="020B0603020202020204" pitchFamily="34" charset="0"/>
              </a:defRPr>
            </a:lvl1pPr>
          </a:lstStyle>
          <a:p>
            <a:endParaRPr lang="en-US"/>
          </a:p>
        </p:txBody>
      </p:sp>
      <p:sp>
        <p:nvSpPr>
          <p:cNvPr id="11" name="FooterSimple" hidden="1"/>
          <p:cNvSpPr txBox="1"/>
          <p:nvPr userDrawn="1">
            <p:custDataLst>
              <p:tags r:id="rId1"/>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lumMod val="50000"/>
                  </a:schemeClr>
                </a:solidFill>
                <a:latin typeface="+mn-lt"/>
                <a:sym typeface="Trebuchet MS" panose="020B0603020202020204" pitchFamily="34" charset="0"/>
              </a:rPr>
              <a:t>20190201 - Digital_and_Data v5.pptx</a:t>
            </a:r>
            <a:endParaRPr lang="en-US" sz="700">
              <a:solidFill>
                <a:schemeClr val="bg1">
                  <a:lumMod val="50000"/>
                </a:schemeClr>
              </a:solidFill>
              <a:latin typeface="+mn-lt"/>
              <a:sym typeface="Trebuchet MS" panose="020B0603020202020204" pitchFamily="34" charset="0"/>
            </a:endParaRPr>
          </a:p>
        </p:txBody>
      </p:sp>
      <p:sp>
        <p:nvSpPr>
          <p:cNvPr id="9" name="Title 1"/>
          <p:cNvSpPr>
            <a:spLocks noGrp="1"/>
          </p:cNvSpPr>
          <p:nvPr>
            <p:ph type="title" hasCustomPrompt="1"/>
          </p:nvPr>
        </p:nvSpPr>
        <p:spPr bwMode="ltGray">
          <a:xfrm>
            <a:off x="775384" y="1544274"/>
            <a:ext cx="3359506" cy="1495794"/>
          </a:xfrm>
          <a:noFill/>
        </p:spPr>
        <p:txBody>
          <a:bodyPr wrap="square" lIns="0" tIns="0" rIns="320040" bIns="0" anchor="b">
            <a:noAutofit/>
          </a:bodyPr>
          <a:lstStyle>
            <a:lvl1pPr>
              <a:defRPr sz="2800">
                <a:solidFill>
                  <a:schemeClr val="tx2"/>
                </a:solidFill>
                <a:latin typeface="+mj-lt"/>
              </a:defRPr>
            </a:lvl1pPr>
          </a:lstStyle>
          <a:p>
            <a:r>
              <a:rPr lang="en-US"/>
              <a:t>Click to add title</a:t>
            </a:r>
          </a:p>
        </p:txBody>
      </p:sp>
    </p:spTree>
    <p:extLst>
      <p:ext uri="{BB962C8B-B14F-4D97-AF65-F5344CB8AC3E}">
        <p14:creationId xmlns:p14="http://schemas.microsoft.com/office/powerpoint/2010/main" val="36720127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tx2">
                <a:lumMod val="50000"/>
              </a:schemeClr>
            </a:gs>
          </a:gsLst>
          <a:lin ang="8100000" scaled="1"/>
        </a:gradFill>
        <a:effectLst/>
      </p:bgPr>
    </p:bg>
    <p:spTree>
      <p:nvGrpSpPr>
        <p:cNvPr id="1" name=""/>
        <p:cNvGrpSpPr/>
        <p:nvPr/>
      </p:nvGrpSpPr>
      <p:grpSpPr>
        <a:xfrm>
          <a:off x="0" y="0"/>
          <a:ext cx="0" cy="0"/>
          <a:chOff x="0" y="0"/>
          <a:chExt cx="0" cy="0"/>
        </a:xfrm>
      </p:grpSpPr>
      <p:sp>
        <p:nvSpPr>
          <p:cNvPr id="4" name="Page"/>
          <p:cNvSpPr txBox="1"/>
          <p:nvPr userDrawn="1"/>
        </p:nvSpPr>
        <p:spPr>
          <a:xfrm>
            <a:off x="11019324" y="6405036"/>
            <a:ext cx="381001"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userDrawn="1">
            <p:ph type="dt" sz="half" idx="10"/>
          </p:nvPr>
        </p:nvSpPr>
        <p:spPr>
          <a:xfrm>
            <a:off x="9738831" y="6405036"/>
            <a:ext cx="127163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2" name="Title 1"/>
          <p:cNvSpPr>
            <a:spLocks noGrp="1"/>
          </p:cNvSpPr>
          <p:nvPr userDrawn="1">
            <p:ph type="title" hasCustomPrompt="1"/>
          </p:nvPr>
        </p:nvSpPr>
        <p:spPr bwMode="blackWhite">
          <a:xfrm>
            <a:off x="1089969" y="2668041"/>
            <a:ext cx="10012800"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4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a:t>Click to add section title</a:t>
            </a:r>
          </a:p>
        </p:txBody>
      </p:sp>
      <p:sp>
        <p:nvSpPr>
          <p:cNvPr id="56" name="Square"/>
          <p:cNvSpPr>
            <a:spLocks noChangeAspect="1"/>
          </p:cNvSpPr>
          <p:nvPr userDrawn="1"/>
        </p:nvSpPr>
        <p:spPr bwMode="white">
          <a:xfrm>
            <a:off x="1089970" y="1457803"/>
            <a:ext cx="1128806" cy="9180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sym typeface="Trebuchet MS" panose="020B0603020202020204" pitchFamily="34" charset="0"/>
            </a:endParaRPr>
          </a:p>
        </p:txBody>
      </p:sp>
      <p:sp>
        <p:nvSpPr>
          <p:cNvPr id="9" name="FooterSimple" hidden="1"/>
          <p:cNvSpPr txBox="1"/>
          <p:nvPr userDrawn="1">
            <p:custDataLst>
              <p:tags r:id="rId1"/>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solidFill>
                <a:latin typeface="+mn-lt"/>
                <a:sym typeface="Trebuchet MS" panose="020B0603020202020204" pitchFamily="34" charset="0"/>
              </a:rPr>
              <a:t>20190201 - Digital_and_Data v5.pptx</a:t>
            </a:r>
            <a:endParaRPr lang="en-US" sz="700">
              <a:solidFill>
                <a:schemeClr val="bg1"/>
              </a:solidFill>
              <a:latin typeface="+mn-lt"/>
              <a:sym typeface="Trebuchet MS" panose="020B0603020202020204" pitchFamily="34" charset="0"/>
            </a:endParaRPr>
          </a:p>
        </p:txBody>
      </p:sp>
      <p:sp>
        <p:nvSpPr>
          <p:cNvPr id="8" name="TextBox 7"/>
          <p:cNvSpPr txBox="1"/>
          <p:nvPr userDrawn="1"/>
        </p:nvSpPr>
        <p:spPr>
          <a:xfrm>
            <a:off x="9471567" y="246486"/>
            <a:ext cx="2165227" cy="276999"/>
          </a:xfrm>
          <a:prstGeom prst="rect">
            <a:avLst/>
          </a:prstGeom>
          <a:noFill/>
        </p:spPr>
        <p:txBody>
          <a:bodyPr wrap="square" rtlCol="0">
            <a:spAutoFit/>
          </a:bodyPr>
          <a:lstStyle/>
          <a:p>
            <a:pPr algn="ctr"/>
            <a:r>
              <a:rPr lang="en-GB" sz="1200" b="1">
                <a:solidFill>
                  <a:srgbClr val="FFFFFF"/>
                </a:solidFill>
                <a:cs typeface="Arial" panose="020B0604020202020204" pitchFamily="34" charset="0"/>
              </a:rPr>
              <a:t>OFFICIAL-SENSITIVE</a:t>
            </a:r>
          </a:p>
        </p:txBody>
      </p:sp>
      <p:sp>
        <p:nvSpPr>
          <p:cNvPr id="65" name="TextBox 64"/>
          <p:cNvSpPr txBox="1"/>
          <p:nvPr userDrawn="1"/>
        </p:nvSpPr>
        <p:spPr>
          <a:xfrm>
            <a:off x="4865815" y="142876"/>
            <a:ext cx="2461846" cy="209550"/>
          </a:xfrm>
          <a:prstGeom prst="rect">
            <a:avLst/>
          </a:prstGeom>
          <a:solidFill>
            <a:srgbClr val="FFF3BF"/>
          </a:solidFill>
          <a:ln cap="rnd">
            <a:noFill/>
            <a:prstDash val="solid"/>
          </a:ln>
        </p:spPr>
        <p:txBody>
          <a:bodyPr wrap="square" lIns="0" tIns="0" rIns="0" bIns="0" rtlCol="0" anchor="ctr" anchorCtr="0">
            <a:noAutofit/>
          </a:bodyPr>
          <a:lstStyle/>
          <a:p>
            <a:pPr algn="ctr">
              <a:lnSpc>
                <a:spcPct val="90000"/>
              </a:lnSpc>
              <a:spcAft>
                <a:spcPts val="600"/>
              </a:spcAft>
            </a:pPr>
            <a:r>
              <a:rPr lang="en-US" sz="1050"/>
              <a:t>DRAFT – WORK IN PROGRESS</a:t>
            </a:r>
          </a:p>
        </p:txBody>
      </p:sp>
    </p:spTree>
    <p:extLst>
      <p:ext uri="{BB962C8B-B14F-4D97-AF65-F5344CB8AC3E}">
        <p14:creationId xmlns:p14="http://schemas.microsoft.com/office/powerpoint/2010/main" val="12125111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tx2">
                <a:lumMod val="50000"/>
              </a:schemeClr>
            </a:gs>
          </a:gsLst>
          <a:lin ang="8100000" scaled="1"/>
        </a:gradFill>
        <a:effectLst/>
      </p:bgPr>
    </p:bg>
    <p:spTree>
      <p:nvGrpSpPr>
        <p:cNvPr id="1" name=""/>
        <p:cNvGrpSpPr/>
        <p:nvPr/>
      </p:nvGrpSpPr>
      <p:grpSpPr>
        <a:xfrm>
          <a:off x="0" y="0"/>
          <a:ext cx="0" cy="0"/>
          <a:chOff x="0" y="0"/>
          <a:chExt cx="0" cy="0"/>
        </a:xfrm>
      </p:grpSpPr>
      <p:sp>
        <p:nvSpPr>
          <p:cNvPr id="5" name="Page"/>
          <p:cNvSpPr txBox="1"/>
          <p:nvPr userDrawn="1"/>
        </p:nvSpPr>
        <p:spPr>
          <a:xfrm>
            <a:off x="11019324" y="6405036"/>
            <a:ext cx="381001"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738831" y="6405036"/>
            <a:ext cx="127163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47" name="Title 1"/>
          <p:cNvSpPr>
            <a:spLocks noGrp="1"/>
          </p:cNvSpPr>
          <p:nvPr>
            <p:ph type="title" hasCustomPrompt="1"/>
          </p:nvPr>
        </p:nvSpPr>
        <p:spPr bwMode="blackWhite">
          <a:xfrm>
            <a:off x="775384" y="3826800"/>
            <a:ext cx="10642708" cy="2041200"/>
          </a:xfrm>
        </p:spPr>
        <p:txBody>
          <a:bodyPr anchor="t">
            <a:noAutofit/>
          </a:bodyPr>
          <a:lstStyle>
            <a:lvl1pPr>
              <a:defRPr sz="4400">
                <a:solidFill>
                  <a:schemeClr val="bg1"/>
                </a:solidFill>
                <a:latin typeface="+mj-lt"/>
                <a:sym typeface="Trebuchet MS" panose="020B0603020202020204" pitchFamily="34" charset="0"/>
              </a:defRPr>
            </a:lvl1pPr>
          </a:lstStyle>
          <a:p>
            <a:r>
              <a:rPr lang="en-US"/>
              <a:t>Click to add section title</a:t>
            </a:r>
          </a:p>
        </p:txBody>
      </p:sp>
      <p:cxnSp>
        <p:nvCxnSpPr>
          <p:cNvPr id="148" name="Line"/>
          <p:cNvCxnSpPr/>
          <p:nvPr userDrawn="1"/>
        </p:nvCxnSpPr>
        <p:spPr bwMode="white">
          <a:xfrm>
            <a:off x="775385" y="3680016"/>
            <a:ext cx="11416615"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9471567" y="246486"/>
            <a:ext cx="2165227" cy="276999"/>
          </a:xfrm>
          <a:prstGeom prst="rect">
            <a:avLst/>
          </a:prstGeom>
          <a:noFill/>
        </p:spPr>
        <p:txBody>
          <a:bodyPr wrap="square" rtlCol="0">
            <a:spAutoFit/>
          </a:bodyPr>
          <a:lstStyle/>
          <a:p>
            <a:pPr algn="ctr"/>
            <a:r>
              <a:rPr lang="en-GB" sz="1200" b="1">
                <a:solidFill>
                  <a:srgbClr val="FFFFFF"/>
                </a:solidFill>
                <a:cs typeface="Arial" panose="020B0604020202020204" pitchFamily="34" charset="0"/>
              </a:rPr>
              <a:t>OFFICIAL-SENSITIVE</a:t>
            </a:r>
          </a:p>
        </p:txBody>
      </p:sp>
      <p:sp>
        <p:nvSpPr>
          <p:cNvPr id="61" name="TextBox 60"/>
          <p:cNvSpPr txBox="1"/>
          <p:nvPr userDrawn="1"/>
        </p:nvSpPr>
        <p:spPr>
          <a:xfrm>
            <a:off x="4865815" y="142876"/>
            <a:ext cx="2461846" cy="209550"/>
          </a:xfrm>
          <a:prstGeom prst="rect">
            <a:avLst/>
          </a:prstGeom>
          <a:solidFill>
            <a:srgbClr val="FFF3BF"/>
          </a:solidFill>
          <a:ln cap="rnd">
            <a:noFill/>
            <a:prstDash val="solid"/>
          </a:ln>
        </p:spPr>
        <p:txBody>
          <a:bodyPr wrap="square" lIns="0" tIns="0" rIns="0" bIns="0" rtlCol="0" anchor="ctr" anchorCtr="0">
            <a:noAutofit/>
          </a:bodyPr>
          <a:lstStyle/>
          <a:p>
            <a:pPr algn="ctr">
              <a:lnSpc>
                <a:spcPct val="90000"/>
              </a:lnSpc>
              <a:spcAft>
                <a:spcPts val="600"/>
              </a:spcAft>
            </a:pPr>
            <a:r>
              <a:rPr lang="en-US" sz="1050"/>
              <a:t>DRAFT – WORK IN PROGRESS</a:t>
            </a:r>
          </a:p>
        </p:txBody>
      </p:sp>
    </p:spTree>
    <p:extLst>
      <p:ext uri="{BB962C8B-B14F-4D97-AF65-F5344CB8AC3E}">
        <p14:creationId xmlns:p14="http://schemas.microsoft.com/office/powerpoint/2010/main" val="37820956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tx2">
                <a:lumMod val="50000"/>
              </a:schemeClr>
            </a:gs>
          </a:gsLst>
          <a:lin ang="8100000" scaled="1"/>
        </a:gradFill>
        <a:effectLst/>
      </p:bgPr>
    </p:bg>
    <p:spTree>
      <p:nvGrpSpPr>
        <p:cNvPr id="1" name=""/>
        <p:cNvGrpSpPr/>
        <p:nvPr/>
      </p:nvGrpSpPr>
      <p:grpSpPr>
        <a:xfrm>
          <a:off x="0" y="0"/>
          <a:ext cx="0" cy="0"/>
          <a:chOff x="0" y="0"/>
          <a:chExt cx="0" cy="0"/>
        </a:xfrm>
      </p:grpSpPr>
      <p:pic>
        <p:nvPicPr>
          <p:cNvPr id="16" name="Shadow"/>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V="1">
            <a:off x="4118216" y="0"/>
            <a:ext cx="513969" cy="6858000"/>
          </a:xfrm>
          <a:prstGeom prst="rect">
            <a:avLst/>
          </a:prstGeom>
        </p:spPr>
      </p:pic>
      <p:sp>
        <p:nvSpPr>
          <p:cNvPr id="26" name="PanelGray"/>
          <p:cNvSpPr/>
          <p:nvPr userDrawn="1"/>
        </p:nvSpPr>
        <p:spPr bwMode="white">
          <a:xfrm>
            <a:off x="1" y="0"/>
            <a:ext cx="413273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20" name="Page"/>
          <p:cNvSpPr txBox="1"/>
          <p:nvPr userDrawn="1"/>
        </p:nvSpPr>
        <p:spPr>
          <a:xfrm>
            <a:off x="11019324" y="6405036"/>
            <a:ext cx="381001"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7" name="Date Placeholder 1"/>
          <p:cNvSpPr>
            <a:spLocks noGrp="1"/>
          </p:cNvSpPr>
          <p:nvPr userDrawn="1">
            <p:ph type="dt" sz="half" idx="31"/>
          </p:nvPr>
        </p:nvSpPr>
        <p:spPr>
          <a:xfrm>
            <a:off x="9738831" y="6405036"/>
            <a:ext cx="127163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27" name="Title 4"/>
          <p:cNvSpPr>
            <a:spLocks noGrp="1"/>
          </p:cNvSpPr>
          <p:nvPr userDrawn="1">
            <p:ph type="title" hasCustomPrompt="1"/>
          </p:nvPr>
        </p:nvSpPr>
        <p:spPr>
          <a:xfrm>
            <a:off x="775385" y="2681103"/>
            <a:ext cx="3045077" cy="1495794"/>
          </a:xfrm>
          <a:prstGeom prst="rect">
            <a:avLst/>
          </a:prstGeom>
        </p:spPr>
        <p:txBody>
          <a:bodyPr anchor="ctr">
            <a:noAutofit/>
          </a:bodyPr>
          <a:lstStyle>
            <a:lvl1pPr>
              <a:defRPr sz="2800">
                <a:solidFill>
                  <a:schemeClr val="tx2"/>
                </a:solidFill>
                <a:latin typeface="+mj-lt"/>
                <a:sym typeface="Trebuchet MS" panose="020B0603020202020204" pitchFamily="34" charset="0"/>
              </a:defRPr>
            </a:lvl1pPr>
          </a:lstStyle>
          <a:p>
            <a:r>
              <a:rPr lang="en-US"/>
              <a:t>Click to add title</a:t>
            </a:r>
          </a:p>
        </p:txBody>
      </p:sp>
      <p:sp>
        <p:nvSpPr>
          <p:cNvPr id="11" name="FooterSimple" hidden="1"/>
          <p:cNvSpPr txBox="1"/>
          <p:nvPr userDrawn="1">
            <p:custDataLst>
              <p:tags r:id="rId1"/>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solidFill>
                <a:latin typeface="+mn-lt"/>
                <a:sym typeface="Trebuchet MS" panose="020B0603020202020204" pitchFamily="34" charset="0"/>
              </a:rPr>
              <a:t>20190201 - Digital_and_Data v5.pptx</a:t>
            </a:r>
            <a:endParaRPr lang="en-US" sz="700">
              <a:solidFill>
                <a:schemeClr val="bg1"/>
              </a:solidFill>
              <a:latin typeface="+mn-lt"/>
              <a:sym typeface="Trebuchet MS" panose="020B0603020202020204" pitchFamily="34" charset="0"/>
            </a:endParaRPr>
          </a:p>
        </p:txBody>
      </p:sp>
      <p:sp>
        <p:nvSpPr>
          <p:cNvPr id="9" name="TextBox 8"/>
          <p:cNvSpPr txBox="1"/>
          <p:nvPr userDrawn="1"/>
        </p:nvSpPr>
        <p:spPr>
          <a:xfrm>
            <a:off x="9471567" y="246486"/>
            <a:ext cx="2165227" cy="276999"/>
          </a:xfrm>
          <a:prstGeom prst="rect">
            <a:avLst/>
          </a:prstGeom>
          <a:noFill/>
        </p:spPr>
        <p:txBody>
          <a:bodyPr wrap="square" rtlCol="0">
            <a:spAutoFit/>
          </a:bodyPr>
          <a:lstStyle/>
          <a:p>
            <a:pPr algn="ctr"/>
            <a:r>
              <a:rPr lang="en-GB" sz="1200" b="1">
                <a:solidFill>
                  <a:srgbClr val="FFFFFF"/>
                </a:solidFill>
                <a:cs typeface="Arial" panose="020B0604020202020204" pitchFamily="34" charset="0"/>
              </a:rPr>
              <a:t>OFFICIAL-SENSITIVE</a:t>
            </a:r>
          </a:p>
        </p:txBody>
      </p:sp>
      <p:sp>
        <p:nvSpPr>
          <p:cNvPr id="70" name="TextBox 69"/>
          <p:cNvSpPr txBox="1"/>
          <p:nvPr userDrawn="1"/>
        </p:nvSpPr>
        <p:spPr>
          <a:xfrm>
            <a:off x="4865815" y="142876"/>
            <a:ext cx="2461846" cy="209550"/>
          </a:xfrm>
          <a:prstGeom prst="rect">
            <a:avLst/>
          </a:prstGeom>
          <a:solidFill>
            <a:srgbClr val="FFF3BF"/>
          </a:solidFill>
          <a:ln cap="rnd">
            <a:noFill/>
            <a:prstDash val="solid"/>
          </a:ln>
        </p:spPr>
        <p:txBody>
          <a:bodyPr wrap="square" lIns="0" tIns="0" rIns="0" bIns="0" rtlCol="0" anchor="ctr" anchorCtr="0">
            <a:noAutofit/>
          </a:bodyPr>
          <a:lstStyle/>
          <a:p>
            <a:pPr algn="ctr">
              <a:lnSpc>
                <a:spcPct val="90000"/>
              </a:lnSpc>
              <a:spcAft>
                <a:spcPts val="600"/>
              </a:spcAft>
            </a:pPr>
            <a:r>
              <a:rPr lang="en-US" sz="1050"/>
              <a:t>DRAFT – WORK IN PROGRESS</a:t>
            </a:r>
          </a:p>
        </p:txBody>
      </p:sp>
    </p:spTree>
    <p:extLst>
      <p:ext uri="{BB962C8B-B14F-4D97-AF65-F5344CB8AC3E}">
        <p14:creationId xmlns:p14="http://schemas.microsoft.com/office/powerpoint/2010/main" val="1983769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tx2">
                <a:lumMod val="50000"/>
              </a:schemeClr>
            </a:gs>
          </a:gsLst>
          <a:lin ang="8100000" scaled="1"/>
        </a:gradFill>
        <a:effectLst/>
      </p:bgPr>
    </p:bg>
    <p:spTree>
      <p:nvGrpSpPr>
        <p:cNvPr id="1" name=""/>
        <p:cNvGrpSpPr/>
        <p:nvPr/>
      </p:nvGrpSpPr>
      <p:grpSpPr>
        <a:xfrm>
          <a:off x="0" y="0"/>
          <a:ext cx="0" cy="0"/>
          <a:chOff x="0" y="0"/>
          <a:chExt cx="0" cy="0"/>
        </a:xfrm>
      </p:grpSpPr>
      <p:pic>
        <p:nvPicPr>
          <p:cNvPr id="10" name="Shadow"/>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V="1">
            <a:off x="7145323" y="0"/>
            <a:ext cx="513969" cy="6858000"/>
          </a:xfrm>
          <a:prstGeom prst="rect">
            <a:avLst/>
          </a:prstGeom>
        </p:spPr>
      </p:pic>
      <p:sp>
        <p:nvSpPr>
          <p:cNvPr id="13" name="PanelGray"/>
          <p:cNvSpPr/>
          <p:nvPr userDrawn="1"/>
        </p:nvSpPr>
        <p:spPr bwMode="white">
          <a:xfrm>
            <a:off x="1" y="0"/>
            <a:ext cx="7152896"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7" name="Page"/>
          <p:cNvSpPr txBox="1"/>
          <p:nvPr userDrawn="1"/>
        </p:nvSpPr>
        <p:spPr>
          <a:xfrm>
            <a:off x="11019324" y="6405036"/>
            <a:ext cx="381001"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6" name="Date Placeholder 2"/>
          <p:cNvSpPr>
            <a:spLocks noGrp="1"/>
          </p:cNvSpPr>
          <p:nvPr>
            <p:ph type="dt" sz="half" idx="10"/>
          </p:nvPr>
        </p:nvSpPr>
        <p:spPr>
          <a:xfrm>
            <a:off x="9738831" y="6405036"/>
            <a:ext cx="127163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23" name="Title 3"/>
          <p:cNvSpPr>
            <a:spLocks noGrp="1"/>
          </p:cNvSpPr>
          <p:nvPr>
            <p:ph type="title" hasCustomPrompt="1"/>
          </p:nvPr>
        </p:nvSpPr>
        <p:spPr>
          <a:xfrm>
            <a:off x="775385" y="622800"/>
            <a:ext cx="6090153" cy="388800"/>
          </a:xfrm>
          <a:prstGeom prst="rect">
            <a:avLst/>
          </a:prstGeom>
        </p:spPr>
        <p:txBody>
          <a:bodyPr/>
          <a:lstStyle>
            <a:lvl1pPr>
              <a:defRPr sz="2800">
                <a:solidFill>
                  <a:schemeClr val="tx2"/>
                </a:solidFill>
                <a:latin typeface="+mj-lt"/>
                <a:sym typeface="Trebuchet MS" panose="020B0603020202020204" pitchFamily="34" charset="0"/>
              </a:defRPr>
            </a:lvl1pPr>
          </a:lstStyle>
          <a:p>
            <a:r>
              <a:rPr lang="en-US"/>
              <a:t>Click to add title</a:t>
            </a:r>
          </a:p>
        </p:txBody>
      </p:sp>
      <p:sp>
        <p:nvSpPr>
          <p:cNvPr id="11" name="FooterSimple" hidden="1"/>
          <p:cNvSpPr txBox="1"/>
          <p:nvPr userDrawn="1">
            <p:custDataLst>
              <p:tags r:id="rId1"/>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solidFill>
                <a:latin typeface="+mn-lt"/>
                <a:sym typeface="Trebuchet MS" panose="020B0603020202020204" pitchFamily="34" charset="0"/>
              </a:rPr>
              <a:t>20190201 - Digital_and_Data v5.pptx</a:t>
            </a:r>
            <a:endParaRPr lang="en-US" sz="700">
              <a:solidFill>
                <a:schemeClr val="bg1"/>
              </a:solidFill>
              <a:latin typeface="+mn-lt"/>
              <a:sym typeface="Trebuchet MS" panose="020B0603020202020204" pitchFamily="34" charset="0"/>
            </a:endParaRPr>
          </a:p>
        </p:txBody>
      </p:sp>
      <p:sp>
        <p:nvSpPr>
          <p:cNvPr id="9" name="TextBox 8"/>
          <p:cNvSpPr txBox="1"/>
          <p:nvPr userDrawn="1"/>
        </p:nvSpPr>
        <p:spPr>
          <a:xfrm>
            <a:off x="9471567" y="246486"/>
            <a:ext cx="2165227" cy="276999"/>
          </a:xfrm>
          <a:prstGeom prst="rect">
            <a:avLst/>
          </a:prstGeom>
          <a:noFill/>
        </p:spPr>
        <p:txBody>
          <a:bodyPr wrap="square" rtlCol="0">
            <a:spAutoFit/>
          </a:bodyPr>
          <a:lstStyle/>
          <a:p>
            <a:pPr algn="ctr"/>
            <a:r>
              <a:rPr lang="en-GB" sz="1200" b="1">
                <a:solidFill>
                  <a:srgbClr val="FFFFFF"/>
                </a:solidFill>
                <a:cs typeface="Arial" panose="020B0604020202020204" pitchFamily="34" charset="0"/>
              </a:rPr>
              <a:t>OFFICIAL-SENSITIVE</a:t>
            </a:r>
          </a:p>
        </p:txBody>
      </p:sp>
      <p:sp>
        <p:nvSpPr>
          <p:cNvPr id="70" name="TextBox 69"/>
          <p:cNvSpPr txBox="1"/>
          <p:nvPr userDrawn="1"/>
        </p:nvSpPr>
        <p:spPr>
          <a:xfrm>
            <a:off x="4865815" y="142876"/>
            <a:ext cx="2461846" cy="209550"/>
          </a:xfrm>
          <a:prstGeom prst="rect">
            <a:avLst/>
          </a:prstGeom>
          <a:solidFill>
            <a:srgbClr val="FFF3BF"/>
          </a:solidFill>
          <a:ln cap="rnd">
            <a:noFill/>
            <a:prstDash val="solid"/>
          </a:ln>
        </p:spPr>
        <p:txBody>
          <a:bodyPr wrap="square" lIns="0" tIns="0" rIns="0" bIns="0" rtlCol="0" anchor="ctr" anchorCtr="0">
            <a:noAutofit/>
          </a:bodyPr>
          <a:lstStyle/>
          <a:p>
            <a:pPr algn="ctr">
              <a:lnSpc>
                <a:spcPct val="90000"/>
              </a:lnSpc>
              <a:spcAft>
                <a:spcPts val="600"/>
              </a:spcAft>
            </a:pPr>
            <a:r>
              <a:rPr lang="en-US" sz="1050"/>
              <a:t>DRAFT – WORK IN PROGRESS</a:t>
            </a:r>
          </a:p>
        </p:txBody>
      </p:sp>
    </p:spTree>
    <p:extLst>
      <p:ext uri="{BB962C8B-B14F-4D97-AF65-F5344CB8AC3E}">
        <p14:creationId xmlns:p14="http://schemas.microsoft.com/office/powerpoint/2010/main" val="3094560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tx2">
                <a:lumMod val="50000"/>
              </a:schemeClr>
            </a:gs>
          </a:gsLst>
          <a:lin ang="8100000" scaled="1"/>
        </a:gradFill>
        <a:effectLst/>
      </p:bgPr>
    </p:bg>
    <p:spTree>
      <p:nvGrpSpPr>
        <p:cNvPr id="1" name=""/>
        <p:cNvGrpSpPr/>
        <p:nvPr/>
      </p:nvGrpSpPr>
      <p:grpSpPr>
        <a:xfrm>
          <a:off x="0" y="0"/>
          <a:ext cx="0" cy="0"/>
          <a:chOff x="0" y="0"/>
          <a:chExt cx="0" cy="0"/>
        </a:xfrm>
      </p:grpSpPr>
      <p:pic>
        <p:nvPicPr>
          <p:cNvPr id="62" name="Shadow"/>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3621856" y="0"/>
            <a:ext cx="513170" cy="6858000"/>
          </a:xfrm>
          <a:prstGeom prst="rect">
            <a:avLst/>
          </a:prstGeom>
        </p:spPr>
      </p:pic>
      <p:sp>
        <p:nvSpPr>
          <p:cNvPr id="66" name="PanelGray"/>
          <p:cNvSpPr/>
          <p:nvPr userDrawn="1"/>
        </p:nvSpPr>
        <p:spPr bwMode="white">
          <a:xfrm>
            <a:off x="4136371" y="-1309"/>
            <a:ext cx="8055630" cy="6859309"/>
          </a:xfrm>
          <a:custGeom>
            <a:avLst/>
            <a:gdLst>
              <a:gd name="connsiteX0" fmla="*/ 0 w 6553548"/>
              <a:gd name="connsiteY0" fmla="*/ 0 h 6859309"/>
              <a:gd name="connsiteX1" fmla="*/ 6553548 w 6553548"/>
              <a:gd name="connsiteY1" fmla="*/ 0 h 6859309"/>
              <a:gd name="connsiteX2" fmla="*/ 6553548 w 6553548"/>
              <a:gd name="connsiteY2" fmla="*/ 6859309 h 6859309"/>
              <a:gd name="connsiteX3" fmla="*/ 0 w 6553548"/>
              <a:gd name="connsiteY3" fmla="*/ 6859309 h 6859309"/>
            </a:gdLst>
            <a:ahLst/>
            <a:cxnLst>
              <a:cxn ang="0">
                <a:pos x="connsiteX0" y="connsiteY0"/>
              </a:cxn>
              <a:cxn ang="0">
                <a:pos x="connsiteX1" y="connsiteY1"/>
              </a:cxn>
              <a:cxn ang="0">
                <a:pos x="connsiteX2" y="connsiteY2"/>
              </a:cxn>
              <a:cxn ang="0">
                <a:pos x="connsiteX3" y="connsiteY3"/>
              </a:cxn>
            </a:cxnLst>
            <a:rect l="l" t="t" r="r" b="b"/>
            <a:pathLst>
              <a:path w="6553548" h="6859309">
                <a:moveTo>
                  <a:pt x="0" y="0"/>
                </a:moveTo>
                <a:lnTo>
                  <a:pt x="6553548" y="0"/>
                </a:lnTo>
                <a:lnTo>
                  <a:pt x="6553548" y="6859309"/>
                </a:lnTo>
                <a:lnTo>
                  <a:pt x="0" y="6859309"/>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endParaRPr lang="en-US" sz="1200">
              <a:solidFill>
                <a:schemeClr val="bg1"/>
              </a:solidFill>
              <a:latin typeface="+mn-lt"/>
              <a:sym typeface="Trebuchet MS" panose="020B0603020202020204" pitchFamily="34" charset="0"/>
            </a:endParaRPr>
          </a:p>
        </p:txBody>
      </p:sp>
      <p:sp>
        <p:nvSpPr>
          <p:cNvPr id="15" name="Page"/>
          <p:cNvSpPr txBox="1"/>
          <p:nvPr userDrawn="1"/>
        </p:nvSpPr>
        <p:spPr>
          <a:xfrm>
            <a:off x="11019324" y="6405036"/>
            <a:ext cx="381001"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2" name="Date Placeholder 1"/>
          <p:cNvSpPr>
            <a:spLocks noGrp="1"/>
          </p:cNvSpPr>
          <p:nvPr>
            <p:ph type="dt" sz="half" idx="29"/>
          </p:nvPr>
        </p:nvSpPr>
        <p:spPr>
          <a:xfrm>
            <a:off x="9738831" y="6405036"/>
            <a:ext cx="127163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1" name="Title 4"/>
          <p:cNvSpPr>
            <a:spLocks noGrp="1"/>
          </p:cNvSpPr>
          <p:nvPr>
            <p:ph type="title" hasCustomPrompt="1"/>
          </p:nvPr>
        </p:nvSpPr>
        <p:spPr>
          <a:xfrm>
            <a:off x="775385" y="2681103"/>
            <a:ext cx="3043938" cy="1495794"/>
          </a:xfrm>
          <a:prstGeom prst="rect">
            <a:avLst/>
          </a:prstGeom>
        </p:spPr>
        <p:txBody>
          <a:bodyPr anchor="ctr">
            <a:noAutofit/>
          </a:bodyPr>
          <a:lstStyle>
            <a:lvl1pPr>
              <a:defRPr sz="2800">
                <a:solidFill>
                  <a:schemeClr val="bg1"/>
                </a:solidFill>
                <a:latin typeface="+mj-lt"/>
                <a:sym typeface="Trebuchet MS" panose="020B0603020202020204" pitchFamily="34" charset="0"/>
              </a:defRPr>
            </a:lvl1pPr>
          </a:lstStyle>
          <a:p>
            <a:r>
              <a:rPr lang="en-US"/>
              <a:t>Click to add title</a:t>
            </a:r>
          </a:p>
        </p:txBody>
      </p:sp>
      <p:sp>
        <p:nvSpPr>
          <p:cNvPr id="10" name="FooterSimple" hidden="1"/>
          <p:cNvSpPr txBox="1"/>
          <p:nvPr userDrawn="1">
            <p:custDataLst>
              <p:tags r:id="rId1"/>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lumMod val="50000"/>
                  </a:schemeClr>
                </a:solidFill>
                <a:latin typeface="+mn-lt"/>
                <a:sym typeface="Trebuchet MS" panose="020B0603020202020204" pitchFamily="34" charset="0"/>
              </a:rPr>
              <a:t>20190201 - Digital_and_Data v5.pptx</a:t>
            </a:r>
            <a:endParaRPr lang="en-US" sz="700">
              <a:solidFill>
                <a:schemeClr val="bg1">
                  <a:lumMod val="50000"/>
                </a:schemeClr>
              </a:solidFill>
              <a:latin typeface="+mn-lt"/>
              <a:sym typeface="Trebuchet MS" panose="020B0603020202020204" pitchFamily="34" charset="0"/>
            </a:endParaRPr>
          </a:p>
        </p:txBody>
      </p:sp>
      <p:sp>
        <p:nvSpPr>
          <p:cNvPr id="9" name="TextBox 8"/>
          <p:cNvSpPr txBox="1"/>
          <p:nvPr userDrawn="1"/>
        </p:nvSpPr>
        <p:spPr>
          <a:xfrm>
            <a:off x="9471567" y="246486"/>
            <a:ext cx="2165227" cy="276999"/>
          </a:xfrm>
          <a:prstGeom prst="rect">
            <a:avLst/>
          </a:prstGeom>
          <a:noFill/>
        </p:spPr>
        <p:txBody>
          <a:bodyPr wrap="square" rtlCol="0">
            <a:spAutoFit/>
          </a:bodyPr>
          <a:lstStyle/>
          <a:p>
            <a:pPr algn="ctr"/>
            <a:r>
              <a:rPr lang="en-GB" sz="1200" b="1">
                <a:solidFill>
                  <a:srgbClr val="133370"/>
                </a:solidFill>
                <a:cs typeface="Arial" panose="020B0604020202020204" pitchFamily="34" charset="0"/>
              </a:rPr>
              <a:t>OFFICIAL-SENSITIVE</a:t>
            </a:r>
          </a:p>
        </p:txBody>
      </p:sp>
      <p:sp>
        <p:nvSpPr>
          <p:cNvPr id="70" name="TextBox 69"/>
          <p:cNvSpPr txBox="1"/>
          <p:nvPr userDrawn="1"/>
        </p:nvSpPr>
        <p:spPr>
          <a:xfrm>
            <a:off x="4865815" y="142876"/>
            <a:ext cx="2461846" cy="209550"/>
          </a:xfrm>
          <a:prstGeom prst="rect">
            <a:avLst/>
          </a:prstGeom>
          <a:solidFill>
            <a:srgbClr val="FFF3BF"/>
          </a:solidFill>
          <a:ln cap="rnd">
            <a:noFill/>
            <a:prstDash val="solid"/>
          </a:ln>
        </p:spPr>
        <p:txBody>
          <a:bodyPr wrap="square" lIns="0" tIns="0" rIns="0" bIns="0" rtlCol="0" anchor="ctr" anchorCtr="0">
            <a:noAutofit/>
          </a:bodyPr>
          <a:lstStyle/>
          <a:p>
            <a:pPr algn="ctr">
              <a:lnSpc>
                <a:spcPct val="90000"/>
              </a:lnSpc>
              <a:spcAft>
                <a:spcPts val="600"/>
              </a:spcAft>
            </a:pPr>
            <a:r>
              <a:rPr lang="en-US" sz="1050"/>
              <a:t>DRAFT – WORK IN PROGRESS</a:t>
            </a:r>
          </a:p>
        </p:txBody>
      </p:sp>
    </p:spTree>
    <p:extLst>
      <p:ext uri="{BB962C8B-B14F-4D97-AF65-F5344CB8AC3E}">
        <p14:creationId xmlns:p14="http://schemas.microsoft.com/office/powerpoint/2010/main" val="7387156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tx2">
                <a:lumMod val="50000"/>
              </a:schemeClr>
            </a:gs>
          </a:gsLst>
          <a:lin ang="8100000" scaled="1"/>
        </a:gradFill>
        <a:effectLst/>
      </p:bgPr>
    </p:bg>
    <p:spTree>
      <p:nvGrpSpPr>
        <p:cNvPr id="1" name=""/>
        <p:cNvGrpSpPr/>
        <p:nvPr/>
      </p:nvGrpSpPr>
      <p:grpSpPr>
        <a:xfrm>
          <a:off x="0" y="0"/>
          <a:ext cx="0" cy="0"/>
          <a:chOff x="0" y="0"/>
          <a:chExt cx="0" cy="0"/>
        </a:xfrm>
      </p:grpSpPr>
      <p:pic>
        <p:nvPicPr>
          <p:cNvPr id="11" name="Shadow"/>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5592565" y="0"/>
            <a:ext cx="513969" cy="6858000"/>
          </a:xfrm>
          <a:prstGeom prst="rect">
            <a:avLst/>
          </a:prstGeom>
        </p:spPr>
      </p:pic>
      <p:sp>
        <p:nvSpPr>
          <p:cNvPr id="12" name="PanelGray"/>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13" name="Picture Placeholder 18"/>
          <p:cNvSpPr>
            <a:spLocks noGrp="1"/>
          </p:cNvSpPr>
          <p:nvPr>
            <p:ph type="pic" sz="quarter" idx="14" hasCustomPrompt="1"/>
          </p:nvPr>
        </p:nvSpPr>
        <p:spPr>
          <a:xfrm>
            <a:off x="6095262" y="0"/>
            <a:ext cx="6096738" cy="6858000"/>
          </a:xfrm>
          <a:prstGeom prst="rect">
            <a:avLst/>
          </a:prstGeom>
          <a:solidFill>
            <a:srgbClr val="F2F2F2"/>
          </a:solid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a:t>Click icon below to insert an image or remove this placeholder to use the whitespace in another way</a:t>
            </a:r>
          </a:p>
        </p:txBody>
      </p:sp>
      <p:sp>
        <p:nvSpPr>
          <p:cNvPr id="15" name="TextBox 14"/>
          <p:cNvSpPr txBox="1"/>
          <p:nvPr userDrawn="1"/>
        </p:nvSpPr>
        <p:spPr>
          <a:xfrm>
            <a:off x="11019324" y="6405036"/>
            <a:ext cx="381001"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Trebuchet MS" panose="020B0603020202020204" pitchFamily="34" charset="0"/>
            </a:endParaRPr>
          </a:p>
        </p:txBody>
      </p:sp>
      <p:sp>
        <p:nvSpPr>
          <p:cNvPr id="16" name="Date Placeholder 2"/>
          <p:cNvSpPr>
            <a:spLocks noGrp="1"/>
          </p:cNvSpPr>
          <p:nvPr>
            <p:ph type="dt" sz="half" idx="15"/>
          </p:nvPr>
        </p:nvSpPr>
        <p:spPr>
          <a:xfrm>
            <a:off x="9738831" y="6405036"/>
            <a:ext cx="127163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4" name="Title 1"/>
          <p:cNvSpPr>
            <a:spLocks noGrp="1"/>
          </p:cNvSpPr>
          <p:nvPr>
            <p:ph type="title" hasCustomPrompt="1"/>
          </p:nvPr>
        </p:nvSpPr>
        <p:spPr bwMode="black">
          <a:xfrm>
            <a:off x="775384" y="1785600"/>
            <a:ext cx="4269724" cy="3286800"/>
          </a:xfrm>
          <a:prstGeom prst="rect">
            <a:avLst/>
          </a:prstGeom>
          <a:noFill/>
        </p:spPr>
        <p:txBody>
          <a:bodyPr wrap="square" lIns="0" tIns="0" rIns="320040" bIns="0" anchor="ctr">
            <a:noAutofit/>
          </a:bodyPr>
          <a:lstStyle>
            <a:lvl1pPr>
              <a:defRPr sz="3200">
                <a:solidFill>
                  <a:schemeClr val="bg1"/>
                </a:solidFill>
                <a:latin typeface="+mj-lt"/>
                <a:sym typeface="Trebuchet MS" panose="020B0603020202020204" pitchFamily="34" charset="0"/>
              </a:defRPr>
            </a:lvl1pPr>
          </a:lstStyle>
          <a:p>
            <a:r>
              <a:rPr lang="en-US"/>
              <a:t>Click to add title</a:t>
            </a:r>
          </a:p>
        </p:txBody>
      </p:sp>
      <p:sp>
        <p:nvSpPr>
          <p:cNvPr id="17" name="FooterSimple" hidden="1"/>
          <p:cNvSpPr txBox="1"/>
          <p:nvPr userDrawn="1">
            <p:custDataLst>
              <p:tags r:id="rId1"/>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lumMod val="50000"/>
                  </a:schemeClr>
                </a:solidFill>
                <a:latin typeface="+mn-lt"/>
                <a:sym typeface="Trebuchet MS" panose="020B0603020202020204" pitchFamily="34" charset="0"/>
              </a:rPr>
              <a:t>20190201 - Digital_and_Data v5.pptx</a:t>
            </a:r>
            <a:endParaRPr lang="en-US" sz="700">
              <a:solidFill>
                <a:schemeClr val="bg1">
                  <a:lumMod val="50000"/>
                </a:schemeClr>
              </a:solidFill>
              <a:latin typeface="+mn-lt"/>
              <a:sym typeface="Trebuchet MS" panose="020B0603020202020204" pitchFamily="34" charset="0"/>
            </a:endParaRPr>
          </a:p>
        </p:txBody>
      </p:sp>
      <p:sp>
        <p:nvSpPr>
          <p:cNvPr id="10" name="TextBox 9"/>
          <p:cNvSpPr txBox="1"/>
          <p:nvPr userDrawn="1"/>
        </p:nvSpPr>
        <p:spPr>
          <a:xfrm>
            <a:off x="9471567" y="246486"/>
            <a:ext cx="2165227" cy="276999"/>
          </a:xfrm>
          <a:prstGeom prst="rect">
            <a:avLst/>
          </a:prstGeom>
          <a:noFill/>
        </p:spPr>
        <p:txBody>
          <a:bodyPr wrap="square" rtlCol="0">
            <a:spAutoFit/>
          </a:bodyPr>
          <a:lstStyle/>
          <a:p>
            <a:pPr algn="ctr"/>
            <a:r>
              <a:rPr lang="en-GB" sz="1200" b="1">
                <a:solidFill>
                  <a:srgbClr val="133370"/>
                </a:solidFill>
                <a:cs typeface="Arial" panose="020B0604020202020204" pitchFamily="34" charset="0"/>
              </a:rPr>
              <a:t>OFFICIAL-SENSITIVE</a:t>
            </a:r>
          </a:p>
        </p:txBody>
      </p:sp>
      <p:sp>
        <p:nvSpPr>
          <p:cNvPr id="72" name="TextBox 71"/>
          <p:cNvSpPr txBox="1"/>
          <p:nvPr userDrawn="1"/>
        </p:nvSpPr>
        <p:spPr>
          <a:xfrm>
            <a:off x="4865815" y="142876"/>
            <a:ext cx="2461846" cy="209550"/>
          </a:xfrm>
          <a:prstGeom prst="rect">
            <a:avLst/>
          </a:prstGeom>
          <a:solidFill>
            <a:srgbClr val="FFF3BF"/>
          </a:solidFill>
          <a:ln cap="rnd">
            <a:noFill/>
            <a:prstDash val="solid"/>
          </a:ln>
        </p:spPr>
        <p:txBody>
          <a:bodyPr wrap="square" lIns="0" tIns="0" rIns="0" bIns="0" rtlCol="0" anchor="ctr" anchorCtr="0">
            <a:noAutofit/>
          </a:bodyPr>
          <a:lstStyle/>
          <a:p>
            <a:pPr algn="ctr">
              <a:lnSpc>
                <a:spcPct val="90000"/>
              </a:lnSpc>
              <a:spcAft>
                <a:spcPts val="600"/>
              </a:spcAft>
            </a:pPr>
            <a:r>
              <a:rPr lang="en-US" sz="1050"/>
              <a:t>DRAFT – WORK IN PROGRESS</a:t>
            </a:r>
          </a:p>
        </p:txBody>
      </p:sp>
    </p:spTree>
    <p:extLst>
      <p:ext uri="{BB962C8B-B14F-4D97-AF65-F5344CB8AC3E}">
        <p14:creationId xmlns:p14="http://schemas.microsoft.com/office/powerpoint/2010/main" val="9002745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tx2">
                <a:lumMod val="50000"/>
              </a:schemeClr>
            </a:gs>
          </a:gsLst>
          <a:lin ang="8100000" scaled="1"/>
        </a:gradFill>
        <a:effectLst/>
      </p:bgPr>
    </p:bg>
    <p:spTree>
      <p:nvGrpSpPr>
        <p:cNvPr id="1" name=""/>
        <p:cNvGrpSpPr/>
        <p:nvPr/>
      </p:nvGrpSpPr>
      <p:grpSpPr>
        <a:xfrm>
          <a:off x="0" y="0"/>
          <a:ext cx="0" cy="0"/>
          <a:chOff x="0" y="0"/>
          <a:chExt cx="0" cy="0"/>
        </a:xfrm>
      </p:grpSpPr>
      <p:pic>
        <p:nvPicPr>
          <p:cNvPr id="64" name="Shadow"/>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7270285" y="0"/>
            <a:ext cx="513170" cy="6858000"/>
          </a:xfrm>
          <a:prstGeom prst="rect">
            <a:avLst/>
          </a:prstGeom>
        </p:spPr>
      </p:pic>
      <p:sp>
        <p:nvSpPr>
          <p:cNvPr id="66" name="PanelGray"/>
          <p:cNvSpPr/>
          <p:nvPr userDrawn="1"/>
        </p:nvSpPr>
        <p:spPr bwMode="gray">
          <a:xfrm>
            <a:off x="7774523" y="0"/>
            <a:ext cx="4417477" cy="6858000"/>
          </a:xfrm>
          <a:custGeom>
            <a:avLst/>
            <a:gdLst>
              <a:gd name="connsiteX0" fmla="*/ 0 w 3584692"/>
              <a:gd name="connsiteY0" fmla="*/ 0 h 6858000"/>
              <a:gd name="connsiteX1" fmla="*/ 3584692 w 3584692"/>
              <a:gd name="connsiteY1" fmla="*/ 0 h 6858000"/>
              <a:gd name="connsiteX2" fmla="*/ 3584692 w 3584692"/>
              <a:gd name="connsiteY2" fmla="*/ 6858000 h 6858000"/>
              <a:gd name="connsiteX3" fmla="*/ 0 w 358469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4692" h="6858000">
                <a:moveTo>
                  <a:pt x="0" y="0"/>
                </a:moveTo>
                <a:lnTo>
                  <a:pt x="3584692" y="0"/>
                </a:lnTo>
                <a:lnTo>
                  <a:pt x="3584692"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endParaRPr lang="en-US" sz="1200">
              <a:solidFill>
                <a:schemeClr val="bg1"/>
              </a:solidFill>
              <a:latin typeface="+mn-lt"/>
              <a:sym typeface="Trebuchet MS" panose="020B0603020202020204" pitchFamily="34" charset="0"/>
            </a:endParaRPr>
          </a:p>
        </p:txBody>
      </p:sp>
      <p:sp>
        <p:nvSpPr>
          <p:cNvPr id="11" name="Picture Placeholder 5"/>
          <p:cNvSpPr>
            <a:spLocks noGrp="1"/>
          </p:cNvSpPr>
          <p:nvPr>
            <p:ph type="pic" sz="quarter" idx="11" hasCustomPrompt="1"/>
          </p:nvPr>
        </p:nvSpPr>
        <p:spPr>
          <a:xfrm>
            <a:off x="7776000" y="0"/>
            <a:ext cx="4416000" cy="6858000"/>
          </a:xfrm>
          <a:prstGeom prst="rect">
            <a:avLst/>
          </a:prstGeom>
          <a:solidFill>
            <a:srgbClr val="F2F2F2"/>
          </a:solidFill>
        </p:spPr>
        <p:txBody>
          <a:bodyPr lIns="182880" tIns="914400" rIns="182880" bIns="914400"/>
          <a:lstStyle>
            <a:lvl1pPr algn="ctr">
              <a:defRPr sz="1800">
                <a:solidFill>
                  <a:schemeClr val="tx1"/>
                </a:solidFill>
                <a:latin typeface="Trebuchet MS" panose="020B0603020202020204" pitchFamily="34" charset="0"/>
                <a:sym typeface="Trebuchet MS" panose="020B0603020202020204" pitchFamily="34" charset="0"/>
              </a:defRPr>
            </a:lvl1pPr>
          </a:lstStyle>
          <a:p>
            <a:r>
              <a:rPr lang="en-US"/>
              <a:t>Click icon below to insert an image or remove this placeholder to use the whitespace in another way</a:t>
            </a:r>
          </a:p>
        </p:txBody>
      </p:sp>
      <p:sp>
        <p:nvSpPr>
          <p:cNvPr id="13" name="Page"/>
          <p:cNvSpPr txBox="1"/>
          <p:nvPr userDrawn="1"/>
        </p:nvSpPr>
        <p:spPr>
          <a:xfrm>
            <a:off x="11019324" y="6405036"/>
            <a:ext cx="381001"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Trebuchet MS" panose="020B0603020202020204" pitchFamily="34" charset="0"/>
            </a:endParaRPr>
          </a:p>
        </p:txBody>
      </p:sp>
      <p:sp>
        <p:nvSpPr>
          <p:cNvPr id="12" name="Date Placeholder 2"/>
          <p:cNvSpPr>
            <a:spLocks noGrp="1"/>
          </p:cNvSpPr>
          <p:nvPr userDrawn="1">
            <p:ph type="dt" sz="half" idx="12"/>
          </p:nvPr>
        </p:nvSpPr>
        <p:spPr>
          <a:xfrm>
            <a:off x="9738831" y="6405036"/>
            <a:ext cx="127163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4" name="Title 1"/>
          <p:cNvSpPr>
            <a:spLocks noGrp="1"/>
          </p:cNvSpPr>
          <p:nvPr userDrawn="1">
            <p:ph type="title" hasCustomPrompt="1"/>
          </p:nvPr>
        </p:nvSpPr>
        <p:spPr bwMode="blackWhite">
          <a:xfrm>
            <a:off x="775384" y="1785600"/>
            <a:ext cx="6089855" cy="3286800"/>
          </a:xfrm>
          <a:prstGeom prst="rect">
            <a:avLst/>
          </a:prstGeom>
        </p:spPr>
        <p:txBody>
          <a:bodyPr anchor="ctr">
            <a:noAutofit/>
          </a:bodyPr>
          <a:lstStyle>
            <a:lvl1pPr>
              <a:defRPr sz="3200">
                <a:solidFill>
                  <a:schemeClr val="bg1"/>
                </a:solidFill>
                <a:latin typeface="+mj-lt"/>
                <a:sym typeface="Trebuchet MS" panose="020B0603020202020204" pitchFamily="34" charset="0"/>
              </a:defRPr>
            </a:lvl1pPr>
          </a:lstStyle>
          <a:p>
            <a:r>
              <a:rPr lang="en-US"/>
              <a:t>Click to add title</a:t>
            </a:r>
          </a:p>
        </p:txBody>
      </p:sp>
      <p:sp>
        <p:nvSpPr>
          <p:cNvPr id="16" name="FooterSimple" hidden="1"/>
          <p:cNvSpPr txBox="1"/>
          <p:nvPr userDrawn="1">
            <p:custDataLst>
              <p:tags r:id="rId1"/>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lumMod val="50000"/>
                  </a:schemeClr>
                </a:solidFill>
                <a:latin typeface="+mn-lt"/>
                <a:sym typeface="Trebuchet MS" panose="020B0603020202020204" pitchFamily="34" charset="0"/>
              </a:rPr>
              <a:t>20190201 - Digital_and_Data v5.pptx</a:t>
            </a:r>
            <a:endParaRPr lang="en-US" sz="700">
              <a:solidFill>
                <a:schemeClr val="bg1">
                  <a:lumMod val="50000"/>
                </a:schemeClr>
              </a:solidFill>
              <a:latin typeface="+mn-lt"/>
              <a:sym typeface="Trebuchet MS" panose="020B0603020202020204" pitchFamily="34" charset="0"/>
            </a:endParaRPr>
          </a:p>
        </p:txBody>
      </p:sp>
      <p:sp>
        <p:nvSpPr>
          <p:cNvPr id="10" name="TextBox 9"/>
          <p:cNvSpPr txBox="1"/>
          <p:nvPr userDrawn="1"/>
        </p:nvSpPr>
        <p:spPr>
          <a:xfrm>
            <a:off x="9471567" y="246486"/>
            <a:ext cx="2165227" cy="276999"/>
          </a:xfrm>
          <a:prstGeom prst="rect">
            <a:avLst/>
          </a:prstGeom>
          <a:noFill/>
        </p:spPr>
        <p:txBody>
          <a:bodyPr wrap="square" rtlCol="0">
            <a:spAutoFit/>
          </a:bodyPr>
          <a:lstStyle/>
          <a:p>
            <a:pPr algn="ctr"/>
            <a:r>
              <a:rPr lang="en-GB" sz="1200" b="1">
                <a:solidFill>
                  <a:srgbClr val="133370"/>
                </a:solidFill>
                <a:cs typeface="Arial" panose="020B0604020202020204" pitchFamily="34" charset="0"/>
              </a:rPr>
              <a:t>OFFICIAL-SENSITIVE</a:t>
            </a:r>
          </a:p>
        </p:txBody>
      </p:sp>
      <p:sp>
        <p:nvSpPr>
          <p:cNvPr id="72" name="TextBox 71"/>
          <p:cNvSpPr txBox="1"/>
          <p:nvPr userDrawn="1"/>
        </p:nvSpPr>
        <p:spPr>
          <a:xfrm>
            <a:off x="4865815" y="142876"/>
            <a:ext cx="2461846" cy="209550"/>
          </a:xfrm>
          <a:prstGeom prst="rect">
            <a:avLst/>
          </a:prstGeom>
          <a:solidFill>
            <a:srgbClr val="FFF3BF"/>
          </a:solidFill>
          <a:ln cap="rnd">
            <a:noFill/>
            <a:prstDash val="solid"/>
          </a:ln>
        </p:spPr>
        <p:txBody>
          <a:bodyPr wrap="square" lIns="0" tIns="0" rIns="0" bIns="0" rtlCol="0" anchor="ctr" anchorCtr="0">
            <a:noAutofit/>
          </a:bodyPr>
          <a:lstStyle/>
          <a:p>
            <a:pPr algn="ctr">
              <a:lnSpc>
                <a:spcPct val="90000"/>
              </a:lnSpc>
              <a:spcAft>
                <a:spcPts val="600"/>
              </a:spcAft>
            </a:pPr>
            <a:r>
              <a:rPr lang="en-US" sz="1050"/>
              <a:t>DRAFT – WORK IN PROGRESS</a:t>
            </a:r>
          </a:p>
        </p:txBody>
      </p:sp>
    </p:spTree>
    <p:extLst>
      <p:ext uri="{BB962C8B-B14F-4D97-AF65-F5344CB8AC3E}">
        <p14:creationId xmlns:p14="http://schemas.microsoft.com/office/powerpoint/2010/main" val="22330063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tx2">
                <a:lumMod val="50000"/>
              </a:schemeClr>
            </a:gs>
          </a:gsLst>
          <a:lin ang="8100000" scaled="1"/>
        </a:gradFill>
        <a:effectLst/>
      </p:bgPr>
    </p:bg>
    <p:spTree>
      <p:nvGrpSpPr>
        <p:cNvPr id="1" name=""/>
        <p:cNvGrpSpPr/>
        <p:nvPr/>
      </p:nvGrpSpPr>
      <p:grpSpPr>
        <a:xfrm>
          <a:off x="0" y="0"/>
          <a:ext cx="0" cy="0"/>
          <a:chOff x="0" y="0"/>
          <a:chExt cx="0" cy="0"/>
        </a:xfrm>
      </p:grpSpPr>
      <p:pic>
        <p:nvPicPr>
          <p:cNvPr id="107" name="Shadow"/>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24618" y="3594368"/>
            <a:ext cx="1680308" cy="3382962"/>
          </a:xfrm>
          <a:prstGeom prst="rect">
            <a:avLst/>
          </a:prstGeom>
          <a:noFill/>
          <a:extLst>
            <a:ext uri="{909E8E84-426E-40DD-AFC4-6F175D3DCCD1}">
              <a14:hiddenFill xmlns:a14="http://schemas.microsoft.com/office/drawing/2010/main">
                <a:solidFill>
                  <a:srgbClr val="FFFFFF"/>
                </a:solidFill>
              </a14:hiddenFill>
            </a:ext>
          </a:extLst>
        </p:spPr>
      </p:pic>
      <p:sp>
        <p:nvSpPr>
          <p:cNvPr id="61" name="ArrowPanelGray"/>
          <p:cNvSpPr/>
          <p:nvPr userDrawn="1"/>
        </p:nvSpPr>
        <p:spPr bwMode="ltGray">
          <a:xfrm>
            <a:off x="0" y="0"/>
            <a:ext cx="4132246" cy="6859310"/>
          </a:xfrm>
          <a:custGeom>
            <a:avLst/>
            <a:gdLst>
              <a:gd name="connsiteX0" fmla="*/ 0 w 3357450"/>
              <a:gd name="connsiteY0" fmla="*/ 0 h 6859310"/>
              <a:gd name="connsiteX1" fmla="*/ 255600 w 3357450"/>
              <a:gd name="connsiteY1" fmla="*/ 0 h 6859310"/>
              <a:gd name="connsiteX2" fmla="*/ 255600 w 3357450"/>
              <a:gd name="connsiteY2" fmla="*/ 1310 h 6859310"/>
              <a:gd name="connsiteX3" fmla="*/ 2534071 w 3357450"/>
              <a:gd name="connsiteY3" fmla="*/ 1310 h 6859310"/>
              <a:gd name="connsiteX4" fmla="*/ 3357450 w 3357450"/>
              <a:gd name="connsiteY4" fmla="*/ 3430310 h 6859310"/>
              <a:gd name="connsiteX5" fmla="*/ 2534071 w 3357450"/>
              <a:gd name="connsiteY5" fmla="*/ 6859310 h 6859310"/>
              <a:gd name="connsiteX6" fmla="*/ 3600 w 3357450"/>
              <a:gd name="connsiteY6" fmla="*/ 6859310 h 6859310"/>
              <a:gd name="connsiteX7" fmla="*/ 3600 w 3357450"/>
              <a:gd name="connsiteY7" fmla="*/ 6858000 h 6859310"/>
              <a:gd name="connsiteX8" fmla="*/ 0 w 3357450"/>
              <a:gd name="connsiteY8" fmla="*/ 6858000 h 685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7450" h="6859310">
                <a:moveTo>
                  <a:pt x="0" y="0"/>
                </a:moveTo>
                <a:lnTo>
                  <a:pt x="255600" y="0"/>
                </a:lnTo>
                <a:lnTo>
                  <a:pt x="255600" y="1310"/>
                </a:lnTo>
                <a:lnTo>
                  <a:pt x="2534071" y="1310"/>
                </a:lnTo>
                <a:lnTo>
                  <a:pt x="3357450" y="3430310"/>
                </a:lnTo>
                <a:lnTo>
                  <a:pt x="2534071" y="6859310"/>
                </a:lnTo>
                <a:lnTo>
                  <a:pt x="3600" y="6859310"/>
                </a:lnTo>
                <a:lnTo>
                  <a:pt x="3600" y="6858000"/>
                </a:lnTo>
                <a:lnTo>
                  <a:pt x="0" y="6858000"/>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12" name="Page"/>
          <p:cNvSpPr txBox="1"/>
          <p:nvPr userDrawn="1"/>
        </p:nvSpPr>
        <p:spPr>
          <a:xfrm>
            <a:off x="11019324" y="6405036"/>
            <a:ext cx="381001"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5" name="Date Placeholder 4"/>
          <p:cNvSpPr>
            <a:spLocks noGrp="1"/>
          </p:cNvSpPr>
          <p:nvPr userDrawn="1">
            <p:ph type="dt" sz="half" idx="10"/>
          </p:nvPr>
        </p:nvSpPr>
        <p:spPr>
          <a:xfrm>
            <a:off x="9738831" y="6405036"/>
            <a:ext cx="127163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7" name="Title 2"/>
          <p:cNvSpPr>
            <a:spLocks noGrp="1"/>
          </p:cNvSpPr>
          <p:nvPr userDrawn="1">
            <p:ph type="title" hasCustomPrompt="1"/>
          </p:nvPr>
        </p:nvSpPr>
        <p:spPr>
          <a:xfrm>
            <a:off x="775386" y="2680200"/>
            <a:ext cx="2442215" cy="1497600"/>
          </a:xfrm>
          <a:prstGeom prst="rect">
            <a:avLst/>
          </a:prstGeom>
        </p:spPr>
        <p:txBody>
          <a:bodyPr anchor="ctr">
            <a:noAutofit/>
          </a:bodyPr>
          <a:lstStyle>
            <a:lvl1pPr>
              <a:defRPr sz="2800">
                <a:solidFill>
                  <a:schemeClr val="tx2"/>
                </a:solidFill>
                <a:latin typeface="+mj-lt"/>
                <a:sym typeface="Trebuchet MS" panose="020B0603020202020204" pitchFamily="34" charset="0"/>
              </a:defRPr>
            </a:lvl1pPr>
          </a:lstStyle>
          <a:p>
            <a:r>
              <a:rPr lang="en-US">
                <a:solidFill>
                  <a:schemeClr val="tx2"/>
                </a:solidFill>
              </a:rPr>
              <a:t>Click to add title</a:t>
            </a:r>
          </a:p>
        </p:txBody>
      </p:sp>
      <p:sp>
        <p:nvSpPr>
          <p:cNvPr id="10" name="FooterSimple" hidden="1"/>
          <p:cNvSpPr txBox="1"/>
          <p:nvPr userDrawn="1">
            <p:custDataLst>
              <p:tags r:id="rId1"/>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solidFill>
                <a:latin typeface="+mn-lt"/>
                <a:sym typeface="Trebuchet MS" panose="020B0603020202020204" pitchFamily="34" charset="0"/>
              </a:rPr>
              <a:t>20190201 - Digital_and_Data v5.pptx</a:t>
            </a:r>
            <a:endParaRPr lang="en-US" sz="700">
              <a:solidFill>
                <a:schemeClr val="bg1"/>
              </a:solidFill>
              <a:latin typeface="+mn-lt"/>
              <a:sym typeface="Trebuchet MS" panose="020B0603020202020204" pitchFamily="34" charset="0"/>
            </a:endParaRPr>
          </a:p>
        </p:txBody>
      </p:sp>
      <p:sp>
        <p:nvSpPr>
          <p:cNvPr id="9" name="TextBox 8"/>
          <p:cNvSpPr txBox="1"/>
          <p:nvPr userDrawn="1"/>
        </p:nvSpPr>
        <p:spPr>
          <a:xfrm>
            <a:off x="9471567" y="246486"/>
            <a:ext cx="2165227" cy="276999"/>
          </a:xfrm>
          <a:prstGeom prst="rect">
            <a:avLst/>
          </a:prstGeom>
          <a:noFill/>
        </p:spPr>
        <p:txBody>
          <a:bodyPr wrap="square" rtlCol="0">
            <a:spAutoFit/>
          </a:bodyPr>
          <a:lstStyle/>
          <a:p>
            <a:pPr algn="ctr"/>
            <a:r>
              <a:rPr lang="en-GB" sz="1200" b="1">
                <a:solidFill>
                  <a:srgbClr val="FFFFFF"/>
                </a:solidFill>
                <a:cs typeface="Arial" panose="020B0604020202020204" pitchFamily="34" charset="0"/>
              </a:rPr>
              <a:t>OFFICIAL-SENSITIVE</a:t>
            </a:r>
          </a:p>
        </p:txBody>
      </p:sp>
      <p:sp>
        <p:nvSpPr>
          <p:cNvPr id="68" name="TextBox 67"/>
          <p:cNvSpPr txBox="1"/>
          <p:nvPr userDrawn="1"/>
        </p:nvSpPr>
        <p:spPr>
          <a:xfrm>
            <a:off x="4865815" y="142876"/>
            <a:ext cx="2461846" cy="209550"/>
          </a:xfrm>
          <a:prstGeom prst="rect">
            <a:avLst/>
          </a:prstGeom>
          <a:solidFill>
            <a:srgbClr val="FFF3BF"/>
          </a:solidFill>
          <a:ln cap="rnd">
            <a:noFill/>
            <a:prstDash val="solid"/>
          </a:ln>
        </p:spPr>
        <p:txBody>
          <a:bodyPr wrap="square" lIns="0" tIns="0" rIns="0" bIns="0" rtlCol="0" anchor="ctr" anchorCtr="0">
            <a:noAutofit/>
          </a:bodyPr>
          <a:lstStyle/>
          <a:p>
            <a:pPr algn="ctr">
              <a:lnSpc>
                <a:spcPct val="90000"/>
              </a:lnSpc>
              <a:spcAft>
                <a:spcPts val="600"/>
              </a:spcAft>
            </a:pPr>
            <a:r>
              <a:rPr lang="en-US" sz="1050"/>
              <a:t>DRAFT – WORK IN PROGRESS</a:t>
            </a:r>
          </a:p>
        </p:txBody>
      </p:sp>
    </p:spTree>
    <p:extLst>
      <p:ext uri="{BB962C8B-B14F-4D97-AF65-F5344CB8AC3E}">
        <p14:creationId xmlns:p14="http://schemas.microsoft.com/office/powerpoint/2010/main" val="9465104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gree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ED73D2-2BAE-432F-94C8-38438D372807}"/>
              </a:ext>
            </a:extLst>
          </p:cNvPr>
          <p:cNvSpPr/>
          <p:nvPr userDrawn="1"/>
        </p:nvSpPr>
        <p:spPr>
          <a:xfrm>
            <a:off x="0" y="5909661"/>
            <a:ext cx="12192000" cy="954000"/>
          </a:xfrm>
          <a:prstGeom prst="rect">
            <a:avLst/>
          </a:prstGeom>
          <a:solidFill>
            <a:srgbClr val="73B7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a:extLst>
              <a:ext uri="{FF2B5EF4-FFF2-40B4-BE49-F238E27FC236}">
                <a16:creationId xmlns:a16="http://schemas.microsoft.com/office/drawing/2014/main" id="{168C35B7-437D-4BE6-9B66-ED0B9A0A93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7D09F8-429B-4557-A486-27A5770CB020}"/>
              </a:ext>
            </a:extLst>
          </p:cNvPr>
          <p:cNvSpPr>
            <a:spLocks noGrp="1"/>
          </p:cNvSpPr>
          <p:nvPr>
            <p:ph idx="1"/>
          </p:nvPr>
        </p:nvSpPr>
        <p:spPr>
          <a:xfrm>
            <a:off x="838200" y="1825626"/>
            <a:ext cx="10515600" cy="3940861"/>
          </a:xfrm>
        </p:spPr>
        <p:txBody>
          <a:bodyPr/>
          <a:lstStyle>
            <a:lvl1pPr marL="228600" indent="-228600">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D510A885-BAA2-4890-9018-4D60866D65DD}"/>
              </a:ext>
            </a:extLst>
          </p:cNvPr>
          <p:cNvSpPr>
            <a:spLocks noGrp="1"/>
          </p:cNvSpPr>
          <p:nvPr>
            <p:ph type="ftr" sz="quarter" idx="11"/>
          </p:nvPr>
        </p:nvSpPr>
        <p:spPr>
          <a:xfrm>
            <a:off x="1142400" y="6231601"/>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6" name="Slide Number Placeholder 5">
            <a:extLst>
              <a:ext uri="{FF2B5EF4-FFF2-40B4-BE49-F238E27FC236}">
                <a16:creationId xmlns:a16="http://schemas.microsoft.com/office/drawing/2014/main" id="{D1F82590-118A-4F46-A2EA-2A85E3977EA2}"/>
              </a:ext>
            </a:extLst>
          </p:cNvPr>
          <p:cNvSpPr>
            <a:spLocks noGrp="1"/>
          </p:cNvSpPr>
          <p:nvPr>
            <p:ph type="sldNum" sz="quarter" idx="12"/>
          </p:nvPr>
        </p:nvSpPr>
        <p:spPr>
          <a:xfrm>
            <a:off x="662400" y="6231601"/>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pic>
        <p:nvPicPr>
          <p:cNvPr id="8" name="Picture 7" descr="Department for Business, Energy and Industrial Strategy crest" title="Department for Business, Energy and Industrial Strategy">
            <a:extLst>
              <a:ext uri="{FF2B5EF4-FFF2-40B4-BE49-F238E27FC236}">
                <a16:creationId xmlns:a16="http://schemas.microsoft.com/office/drawing/2014/main" id="{6F8DEABF-AA32-4F61-9113-507A9AC680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4000" y="6093296"/>
            <a:ext cx="1196930" cy="635708"/>
          </a:xfrm>
          <a:prstGeom prst="rect">
            <a:avLst/>
          </a:prstGeom>
        </p:spPr>
      </p:pic>
    </p:spTree>
    <p:extLst>
      <p:ext uri="{BB962C8B-B14F-4D97-AF65-F5344CB8AC3E}">
        <p14:creationId xmlns:p14="http://schemas.microsoft.com/office/powerpoint/2010/main" val="9336957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sp>
        <p:nvSpPr>
          <p:cNvPr id="61" name="ArrowPanelGray"/>
          <p:cNvSpPr/>
          <p:nvPr userDrawn="1"/>
        </p:nvSpPr>
        <p:spPr bwMode="ltGray">
          <a:xfrm>
            <a:off x="0" y="0"/>
            <a:ext cx="4132246" cy="6859310"/>
          </a:xfrm>
          <a:custGeom>
            <a:avLst/>
            <a:gdLst>
              <a:gd name="connsiteX0" fmla="*/ 0 w 3357450"/>
              <a:gd name="connsiteY0" fmla="*/ 0 h 6859310"/>
              <a:gd name="connsiteX1" fmla="*/ 255600 w 3357450"/>
              <a:gd name="connsiteY1" fmla="*/ 0 h 6859310"/>
              <a:gd name="connsiteX2" fmla="*/ 255600 w 3357450"/>
              <a:gd name="connsiteY2" fmla="*/ 1310 h 6859310"/>
              <a:gd name="connsiteX3" fmla="*/ 2534071 w 3357450"/>
              <a:gd name="connsiteY3" fmla="*/ 1310 h 6859310"/>
              <a:gd name="connsiteX4" fmla="*/ 3357450 w 3357450"/>
              <a:gd name="connsiteY4" fmla="*/ 3430310 h 6859310"/>
              <a:gd name="connsiteX5" fmla="*/ 2534071 w 3357450"/>
              <a:gd name="connsiteY5" fmla="*/ 6859310 h 6859310"/>
              <a:gd name="connsiteX6" fmla="*/ 3600 w 3357450"/>
              <a:gd name="connsiteY6" fmla="*/ 6859310 h 6859310"/>
              <a:gd name="connsiteX7" fmla="*/ 3600 w 3357450"/>
              <a:gd name="connsiteY7" fmla="*/ 6858000 h 6859310"/>
              <a:gd name="connsiteX8" fmla="*/ 0 w 3357450"/>
              <a:gd name="connsiteY8" fmla="*/ 6858000 h 685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7450" h="6859310">
                <a:moveTo>
                  <a:pt x="0" y="0"/>
                </a:moveTo>
                <a:lnTo>
                  <a:pt x="255600" y="0"/>
                </a:lnTo>
                <a:lnTo>
                  <a:pt x="255600" y="1310"/>
                </a:lnTo>
                <a:lnTo>
                  <a:pt x="2534071" y="1310"/>
                </a:lnTo>
                <a:lnTo>
                  <a:pt x="3357450" y="3430310"/>
                </a:lnTo>
                <a:lnTo>
                  <a:pt x="2534071" y="6859310"/>
                </a:lnTo>
                <a:lnTo>
                  <a:pt x="3600" y="6859310"/>
                </a:lnTo>
                <a:lnTo>
                  <a:pt x="3600" y="6858000"/>
                </a:lnTo>
                <a:lnTo>
                  <a:pt x="0" y="6858000"/>
                </a:lnTo>
                <a:close/>
              </a:path>
            </a:pathLst>
          </a:custGeom>
          <a:gradFill>
            <a:gsLst>
              <a:gs pos="0">
                <a:schemeClr val="tx2"/>
              </a:gs>
              <a:gs pos="100000">
                <a:schemeClr val="tx2">
                  <a:lumMod val="5000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7" name="Title 6"/>
          <p:cNvSpPr>
            <a:spLocks noGrp="1"/>
          </p:cNvSpPr>
          <p:nvPr>
            <p:ph type="title" hasCustomPrompt="1"/>
          </p:nvPr>
        </p:nvSpPr>
        <p:spPr>
          <a:xfrm>
            <a:off x="775386" y="2680199"/>
            <a:ext cx="2442215" cy="1497600"/>
          </a:xfrm>
        </p:spPr>
        <p:txBody>
          <a:bodyPr anchor="ctr" anchorCtr="0">
            <a:noAutofit/>
          </a:bodyPr>
          <a:lstStyle>
            <a:lvl1pPr>
              <a:defRPr sz="2800">
                <a:solidFill>
                  <a:srgbClr val="FFFFFF"/>
                </a:solidFill>
                <a:latin typeface="+mj-lt"/>
              </a:defRPr>
            </a:lvl1pPr>
          </a:lstStyle>
          <a:p>
            <a:r>
              <a:rPr lang="en-US"/>
              <a:t>Click to add title</a:t>
            </a:r>
          </a:p>
        </p:txBody>
      </p:sp>
      <p:sp>
        <p:nvSpPr>
          <p:cNvPr id="13" name="Page"/>
          <p:cNvSpPr txBox="1"/>
          <p:nvPr userDrawn="1"/>
        </p:nvSpPr>
        <p:spPr>
          <a:xfrm>
            <a:off x="11019324" y="6405036"/>
            <a:ext cx="381001"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4" name="Date Placeholder 3"/>
          <p:cNvSpPr>
            <a:spLocks noGrp="1"/>
          </p:cNvSpPr>
          <p:nvPr>
            <p:ph type="dt" sz="half" idx="2"/>
          </p:nvPr>
        </p:nvSpPr>
        <p:spPr>
          <a:xfrm>
            <a:off x="9738831" y="6405036"/>
            <a:ext cx="127163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8" name="FooterSimple" hidden="1"/>
          <p:cNvSpPr txBox="1"/>
          <p:nvPr userDrawn="1">
            <p:custDataLst>
              <p:tags r:id="rId1"/>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lumMod val="50000"/>
                  </a:schemeClr>
                </a:solidFill>
                <a:latin typeface="+mn-lt"/>
                <a:sym typeface="Trebuchet MS" panose="020B0603020202020204" pitchFamily="34" charset="0"/>
              </a:rPr>
              <a:t>20190201 - Digital_and_Data v5.pptx</a:t>
            </a:r>
            <a:endParaRPr lang="en-US" sz="700">
              <a:solidFill>
                <a:schemeClr val="bg1">
                  <a:lumMod val="50000"/>
                </a:schemeClr>
              </a:solidFill>
              <a:latin typeface="+mn-lt"/>
              <a:sym typeface="Trebuchet MS" panose="020B0603020202020204" pitchFamily="34" charset="0"/>
            </a:endParaRPr>
          </a:p>
        </p:txBody>
      </p:sp>
      <p:pic>
        <p:nvPicPr>
          <p:cNvPr id="12" name="Picture 11"/>
          <p:cNvPicPr>
            <a:picLocks noChangeAspect="1"/>
          </p:cNvPicPr>
          <p:nvPr userDrawn="1"/>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6216" b="7716"/>
          <a:stretch/>
        </p:blipFill>
        <p:spPr>
          <a:xfrm rot="120000">
            <a:off x="1734732" y="3402829"/>
            <a:ext cx="3316512" cy="3461745"/>
          </a:xfrm>
          <a:prstGeom prst="rect">
            <a:avLst/>
          </a:prstGeom>
        </p:spPr>
      </p:pic>
      <p:sp>
        <p:nvSpPr>
          <p:cNvPr id="9" name="TextBox 8"/>
          <p:cNvSpPr txBox="1"/>
          <p:nvPr userDrawn="1"/>
        </p:nvSpPr>
        <p:spPr>
          <a:xfrm>
            <a:off x="9471567" y="246486"/>
            <a:ext cx="2165227" cy="276999"/>
          </a:xfrm>
          <a:prstGeom prst="rect">
            <a:avLst/>
          </a:prstGeom>
          <a:noFill/>
        </p:spPr>
        <p:txBody>
          <a:bodyPr wrap="square" rtlCol="0">
            <a:spAutoFit/>
          </a:bodyPr>
          <a:lstStyle/>
          <a:p>
            <a:pPr algn="ctr"/>
            <a:r>
              <a:rPr lang="en-GB" sz="1200" b="1">
                <a:solidFill>
                  <a:srgbClr val="133370"/>
                </a:solidFill>
                <a:cs typeface="Arial" panose="020B0604020202020204" pitchFamily="34" charset="0"/>
              </a:rPr>
              <a:t>OFFICIAL-SENSITIVE</a:t>
            </a:r>
          </a:p>
        </p:txBody>
      </p:sp>
      <p:sp>
        <p:nvSpPr>
          <p:cNvPr id="69" name="TextBox 68"/>
          <p:cNvSpPr txBox="1"/>
          <p:nvPr userDrawn="1"/>
        </p:nvSpPr>
        <p:spPr>
          <a:xfrm>
            <a:off x="4865815" y="142876"/>
            <a:ext cx="2461846" cy="209550"/>
          </a:xfrm>
          <a:prstGeom prst="rect">
            <a:avLst/>
          </a:prstGeom>
          <a:solidFill>
            <a:srgbClr val="FFF3BF"/>
          </a:solidFill>
          <a:ln cap="rnd">
            <a:noFill/>
            <a:prstDash val="solid"/>
          </a:ln>
        </p:spPr>
        <p:txBody>
          <a:bodyPr wrap="square" lIns="0" tIns="0" rIns="0" bIns="0" rtlCol="0" anchor="ctr" anchorCtr="0">
            <a:noAutofit/>
          </a:bodyPr>
          <a:lstStyle/>
          <a:p>
            <a:pPr algn="ctr">
              <a:lnSpc>
                <a:spcPct val="90000"/>
              </a:lnSpc>
              <a:spcAft>
                <a:spcPts val="600"/>
              </a:spcAft>
            </a:pPr>
            <a:r>
              <a:rPr lang="en-US" sz="1050"/>
              <a:t>DRAFT – WORK IN PROGRESS</a:t>
            </a:r>
          </a:p>
        </p:txBody>
      </p:sp>
    </p:spTree>
    <p:extLst>
      <p:ext uri="{BB962C8B-B14F-4D97-AF65-F5344CB8AC3E}">
        <p14:creationId xmlns:p14="http://schemas.microsoft.com/office/powerpoint/2010/main" val="13423074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tx2">
                <a:lumMod val="50000"/>
              </a:schemeClr>
            </a:gs>
          </a:gsLst>
          <a:lin ang="8100000" scaled="1"/>
        </a:gradFill>
        <a:effectLst/>
      </p:bgPr>
    </p:bg>
    <p:spTree>
      <p:nvGrpSpPr>
        <p:cNvPr id="1" name=""/>
        <p:cNvGrpSpPr/>
        <p:nvPr/>
      </p:nvGrpSpPr>
      <p:grpSpPr>
        <a:xfrm>
          <a:off x="0" y="0"/>
          <a:ext cx="0" cy="0"/>
          <a:chOff x="0" y="0"/>
          <a:chExt cx="0" cy="0"/>
        </a:xfrm>
      </p:grpSpPr>
      <p:pic>
        <p:nvPicPr>
          <p:cNvPr id="61" name="Shadow"/>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91923" y="3395663"/>
            <a:ext cx="1598246" cy="3571875"/>
          </a:xfrm>
          <a:prstGeom prst="rect">
            <a:avLst/>
          </a:prstGeom>
          <a:noFill/>
          <a:extLst>
            <a:ext uri="{909E8E84-426E-40DD-AFC4-6F175D3DCCD1}">
              <a14:hiddenFill xmlns:a14="http://schemas.microsoft.com/office/drawing/2010/main">
                <a:solidFill>
                  <a:srgbClr val="FFFFFF"/>
                </a:solidFill>
              </a14:hiddenFill>
            </a:ext>
          </a:extLst>
        </p:spPr>
      </p:pic>
      <p:sp>
        <p:nvSpPr>
          <p:cNvPr id="63" name="ArrowPanelGray"/>
          <p:cNvSpPr>
            <a:spLocks noChangeArrowheads="1"/>
          </p:cNvSpPr>
          <p:nvPr userDrawn="1"/>
        </p:nvSpPr>
        <p:spPr bwMode="auto">
          <a:xfrm>
            <a:off x="-1" y="0"/>
            <a:ext cx="5491025" cy="6858000"/>
          </a:xfrm>
          <a:custGeom>
            <a:avLst/>
            <a:gdLst>
              <a:gd name="connsiteX0" fmla="*/ 0 w 4461458"/>
              <a:gd name="connsiteY0" fmla="*/ 0 h 6858000"/>
              <a:gd name="connsiteX1" fmla="*/ 7374 w 4461458"/>
              <a:gd name="connsiteY1" fmla="*/ 0 h 6858000"/>
              <a:gd name="connsiteX2" fmla="*/ 267399 w 4461458"/>
              <a:gd name="connsiteY2" fmla="*/ 0 h 6858000"/>
              <a:gd name="connsiteX3" fmla="*/ 3759269 w 4461458"/>
              <a:gd name="connsiteY3" fmla="*/ 0 h 6858000"/>
              <a:gd name="connsiteX4" fmla="*/ 4461458 w 4461458"/>
              <a:gd name="connsiteY4" fmla="*/ 3429000 h 6858000"/>
              <a:gd name="connsiteX5" fmla="*/ 3759269 w 4461458"/>
              <a:gd name="connsiteY5" fmla="*/ 6858000 h 6858000"/>
              <a:gd name="connsiteX6" fmla="*/ 267399 w 4461458"/>
              <a:gd name="connsiteY6" fmla="*/ 6858000 h 6858000"/>
              <a:gd name="connsiteX7" fmla="*/ 7374 w 4461458"/>
              <a:gd name="connsiteY7" fmla="*/ 6858000 h 6858000"/>
              <a:gd name="connsiteX8" fmla="*/ 0 w 4461458"/>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1458" h="6858000">
                <a:moveTo>
                  <a:pt x="0" y="0"/>
                </a:moveTo>
                <a:lnTo>
                  <a:pt x="7374" y="0"/>
                </a:lnTo>
                <a:lnTo>
                  <a:pt x="267399" y="0"/>
                </a:lnTo>
                <a:lnTo>
                  <a:pt x="3759269" y="0"/>
                </a:lnTo>
                <a:lnTo>
                  <a:pt x="4461458" y="3429000"/>
                </a:lnTo>
                <a:lnTo>
                  <a:pt x="3759269" y="6858000"/>
                </a:lnTo>
                <a:lnTo>
                  <a:pt x="267399" y="6858000"/>
                </a:lnTo>
                <a:lnTo>
                  <a:pt x="7374" y="6858000"/>
                </a:lnTo>
                <a:lnTo>
                  <a:pt x="0" y="6858000"/>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latin typeface="+mn-lt"/>
            </a:endParaRPr>
          </a:p>
        </p:txBody>
      </p:sp>
      <p:sp>
        <p:nvSpPr>
          <p:cNvPr id="5" name="Page"/>
          <p:cNvSpPr txBox="1"/>
          <p:nvPr userDrawn="1"/>
        </p:nvSpPr>
        <p:spPr>
          <a:xfrm>
            <a:off x="11019324" y="6405036"/>
            <a:ext cx="381001"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solidFill>
              <a:latin typeface="+mn-lt"/>
              <a:ea typeface="+mn-ea"/>
              <a:cs typeface="+mn-cs"/>
              <a:sym typeface="Trebuchet MS" panose="020B0603020202020204" pitchFamily="34" charset="0"/>
            </a:endParaRPr>
          </a:p>
        </p:txBody>
      </p:sp>
      <p:sp>
        <p:nvSpPr>
          <p:cNvPr id="8" name="Date Placeholder 7"/>
          <p:cNvSpPr>
            <a:spLocks noGrp="1"/>
          </p:cNvSpPr>
          <p:nvPr userDrawn="1">
            <p:ph type="dt" sz="half" idx="11"/>
          </p:nvPr>
        </p:nvSpPr>
        <p:spPr>
          <a:xfrm>
            <a:off x="9738831" y="6405036"/>
            <a:ext cx="127163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4" name="Title 1"/>
          <p:cNvSpPr>
            <a:spLocks noGrp="1"/>
          </p:cNvSpPr>
          <p:nvPr userDrawn="1">
            <p:ph type="title" hasCustomPrompt="1"/>
          </p:nvPr>
        </p:nvSpPr>
        <p:spPr>
          <a:xfrm>
            <a:off x="775384" y="1785600"/>
            <a:ext cx="3954462" cy="3286800"/>
          </a:xfrm>
          <a:prstGeom prst="rect">
            <a:avLst/>
          </a:prstGeom>
        </p:spPr>
        <p:txBody>
          <a:bodyPr anchor="ctr">
            <a:noAutofit/>
          </a:bodyPr>
          <a:lstStyle>
            <a:lvl1pPr>
              <a:defRPr sz="3200" b="0">
                <a:solidFill>
                  <a:schemeClr val="tx2"/>
                </a:solidFill>
                <a:latin typeface="+mj-lt"/>
                <a:sym typeface="Trebuchet MS" panose="020B0603020202020204" pitchFamily="34" charset="0"/>
              </a:defRPr>
            </a:lvl1pPr>
          </a:lstStyle>
          <a:p>
            <a:r>
              <a:rPr lang="en-US"/>
              <a:t>Click to add title</a:t>
            </a:r>
          </a:p>
        </p:txBody>
      </p:sp>
      <p:sp>
        <p:nvSpPr>
          <p:cNvPr id="10" name="FooterSimple" hidden="1"/>
          <p:cNvSpPr txBox="1"/>
          <p:nvPr userDrawn="1">
            <p:custDataLst>
              <p:tags r:id="rId1"/>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solidFill>
                <a:latin typeface="+mn-lt"/>
                <a:sym typeface="Trebuchet MS" panose="020B0603020202020204" pitchFamily="34" charset="0"/>
              </a:rPr>
              <a:t>20190201 - Digital_and_Data v5.pptx</a:t>
            </a:r>
            <a:endParaRPr lang="en-US" sz="700">
              <a:solidFill>
                <a:schemeClr val="bg1"/>
              </a:solidFill>
              <a:latin typeface="+mn-lt"/>
              <a:sym typeface="Trebuchet MS" panose="020B0603020202020204" pitchFamily="34" charset="0"/>
            </a:endParaRPr>
          </a:p>
        </p:txBody>
      </p:sp>
      <p:sp>
        <p:nvSpPr>
          <p:cNvPr id="9" name="TextBox 8"/>
          <p:cNvSpPr txBox="1"/>
          <p:nvPr userDrawn="1"/>
        </p:nvSpPr>
        <p:spPr>
          <a:xfrm>
            <a:off x="9471567" y="246486"/>
            <a:ext cx="2165227" cy="276999"/>
          </a:xfrm>
          <a:prstGeom prst="rect">
            <a:avLst/>
          </a:prstGeom>
          <a:noFill/>
        </p:spPr>
        <p:txBody>
          <a:bodyPr wrap="square" rtlCol="0">
            <a:spAutoFit/>
          </a:bodyPr>
          <a:lstStyle/>
          <a:p>
            <a:pPr algn="ctr"/>
            <a:r>
              <a:rPr lang="en-GB" sz="1200" b="1">
                <a:solidFill>
                  <a:srgbClr val="FFFFFF"/>
                </a:solidFill>
                <a:cs typeface="Arial" panose="020B0604020202020204" pitchFamily="34" charset="0"/>
              </a:rPr>
              <a:t>OFFICIAL-SENSITIVE</a:t>
            </a:r>
          </a:p>
        </p:txBody>
      </p:sp>
      <p:sp>
        <p:nvSpPr>
          <p:cNvPr id="68" name="TextBox 67"/>
          <p:cNvSpPr txBox="1"/>
          <p:nvPr userDrawn="1"/>
        </p:nvSpPr>
        <p:spPr>
          <a:xfrm>
            <a:off x="4865815" y="142876"/>
            <a:ext cx="2461846" cy="209550"/>
          </a:xfrm>
          <a:prstGeom prst="rect">
            <a:avLst/>
          </a:prstGeom>
          <a:solidFill>
            <a:srgbClr val="FFF3BF"/>
          </a:solidFill>
          <a:ln cap="rnd">
            <a:noFill/>
            <a:prstDash val="solid"/>
          </a:ln>
        </p:spPr>
        <p:txBody>
          <a:bodyPr wrap="square" lIns="0" tIns="0" rIns="0" bIns="0" rtlCol="0" anchor="ctr" anchorCtr="0">
            <a:noAutofit/>
          </a:bodyPr>
          <a:lstStyle/>
          <a:p>
            <a:pPr algn="ctr">
              <a:lnSpc>
                <a:spcPct val="90000"/>
              </a:lnSpc>
              <a:spcAft>
                <a:spcPts val="600"/>
              </a:spcAft>
            </a:pPr>
            <a:r>
              <a:rPr lang="en-US" sz="1050"/>
              <a:t>DRAFT – WORK IN PROGRESS</a:t>
            </a:r>
          </a:p>
        </p:txBody>
      </p:sp>
    </p:spTree>
    <p:extLst>
      <p:ext uri="{BB962C8B-B14F-4D97-AF65-F5344CB8AC3E}">
        <p14:creationId xmlns:p14="http://schemas.microsoft.com/office/powerpoint/2010/main" val="11897970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sp>
        <p:nvSpPr>
          <p:cNvPr id="63" name="ArrowPanelGray"/>
          <p:cNvSpPr>
            <a:spLocks noChangeArrowheads="1"/>
          </p:cNvSpPr>
          <p:nvPr userDrawn="1"/>
        </p:nvSpPr>
        <p:spPr bwMode="auto">
          <a:xfrm>
            <a:off x="-1" y="0"/>
            <a:ext cx="5491025" cy="6858000"/>
          </a:xfrm>
          <a:custGeom>
            <a:avLst/>
            <a:gdLst>
              <a:gd name="connsiteX0" fmla="*/ 0 w 4461458"/>
              <a:gd name="connsiteY0" fmla="*/ 0 h 6858000"/>
              <a:gd name="connsiteX1" fmla="*/ 7374 w 4461458"/>
              <a:gd name="connsiteY1" fmla="*/ 0 h 6858000"/>
              <a:gd name="connsiteX2" fmla="*/ 267399 w 4461458"/>
              <a:gd name="connsiteY2" fmla="*/ 0 h 6858000"/>
              <a:gd name="connsiteX3" fmla="*/ 3759269 w 4461458"/>
              <a:gd name="connsiteY3" fmla="*/ 0 h 6858000"/>
              <a:gd name="connsiteX4" fmla="*/ 4461458 w 4461458"/>
              <a:gd name="connsiteY4" fmla="*/ 3429000 h 6858000"/>
              <a:gd name="connsiteX5" fmla="*/ 3759269 w 4461458"/>
              <a:gd name="connsiteY5" fmla="*/ 6858000 h 6858000"/>
              <a:gd name="connsiteX6" fmla="*/ 267399 w 4461458"/>
              <a:gd name="connsiteY6" fmla="*/ 6858000 h 6858000"/>
              <a:gd name="connsiteX7" fmla="*/ 7374 w 4461458"/>
              <a:gd name="connsiteY7" fmla="*/ 6858000 h 6858000"/>
              <a:gd name="connsiteX8" fmla="*/ 0 w 4461458"/>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1458" h="6858000">
                <a:moveTo>
                  <a:pt x="0" y="0"/>
                </a:moveTo>
                <a:lnTo>
                  <a:pt x="7374" y="0"/>
                </a:lnTo>
                <a:lnTo>
                  <a:pt x="267399" y="0"/>
                </a:lnTo>
                <a:lnTo>
                  <a:pt x="3759269" y="0"/>
                </a:lnTo>
                <a:lnTo>
                  <a:pt x="4461458" y="3429000"/>
                </a:lnTo>
                <a:lnTo>
                  <a:pt x="3759269" y="6858000"/>
                </a:lnTo>
                <a:lnTo>
                  <a:pt x="267399" y="6858000"/>
                </a:lnTo>
                <a:lnTo>
                  <a:pt x="7374" y="6858000"/>
                </a:lnTo>
                <a:lnTo>
                  <a:pt x="0" y="6858000"/>
                </a:lnTo>
                <a:close/>
              </a:path>
            </a:pathLst>
          </a:custGeom>
          <a:gradFill>
            <a:gsLst>
              <a:gs pos="0">
                <a:schemeClr val="tx2"/>
              </a:gs>
              <a:gs pos="100000">
                <a:schemeClr val="tx2">
                  <a:lumMod val="5000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latin typeface="+mn-lt"/>
            </a:endParaRPr>
          </a:p>
        </p:txBody>
      </p:sp>
      <p:sp>
        <p:nvSpPr>
          <p:cNvPr id="14" name="Title 1"/>
          <p:cNvSpPr>
            <a:spLocks noGrp="1"/>
          </p:cNvSpPr>
          <p:nvPr userDrawn="1">
            <p:ph type="title" hasCustomPrompt="1"/>
          </p:nvPr>
        </p:nvSpPr>
        <p:spPr>
          <a:xfrm>
            <a:off x="775384" y="1785600"/>
            <a:ext cx="3954462" cy="3286800"/>
          </a:xfrm>
          <a:prstGeom prst="rect">
            <a:avLst/>
          </a:prstGeom>
        </p:spPr>
        <p:txBody>
          <a:bodyPr anchor="ctr">
            <a:noAutofit/>
          </a:bodyPr>
          <a:lstStyle>
            <a:lvl1pPr>
              <a:defRPr sz="3200" b="0">
                <a:solidFill>
                  <a:srgbClr val="FFFFFF"/>
                </a:solidFill>
                <a:latin typeface="+mj-lt"/>
                <a:sym typeface="Trebuchet MS" panose="020B0603020202020204" pitchFamily="34" charset="0"/>
              </a:defRPr>
            </a:lvl1pPr>
          </a:lstStyle>
          <a:p>
            <a:r>
              <a:rPr lang="en-US"/>
              <a:t>Click to add title</a:t>
            </a:r>
          </a:p>
        </p:txBody>
      </p:sp>
      <p:sp>
        <p:nvSpPr>
          <p:cNvPr id="13" name="Page"/>
          <p:cNvSpPr txBox="1"/>
          <p:nvPr userDrawn="1"/>
        </p:nvSpPr>
        <p:spPr>
          <a:xfrm>
            <a:off x="11019324" y="6405036"/>
            <a:ext cx="381001"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5" name="Date Placeholder 3"/>
          <p:cNvSpPr>
            <a:spLocks noGrp="1"/>
          </p:cNvSpPr>
          <p:nvPr>
            <p:ph type="dt" sz="half" idx="2"/>
          </p:nvPr>
        </p:nvSpPr>
        <p:spPr>
          <a:xfrm>
            <a:off x="9738831" y="6405036"/>
            <a:ext cx="127163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7" name="FooterSimple" hidden="1"/>
          <p:cNvSpPr txBox="1"/>
          <p:nvPr userDrawn="1">
            <p:custDataLst>
              <p:tags r:id="rId1"/>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lumMod val="50000"/>
                  </a:schemeClr>
                </a:solidFill>
                <a:latin typeface="+mn-lt"/>
                <a:sym typeface="Trebuchet MS" panose="020B0603020202020204" pitchFamily="34" charset="0"/>
              </a:rPr>
              <a:t>20190201 - Digital_and_Data v5.pptx</a:t>
            </a:r>
            <a:endParaRPr lang="en-US" sz="700">
              <a:solidFill>
                <a:schemeClr val="bg1">
                  <a:lumMod val="50000"/>
                </a:schemeClr>
              </a:solidFill>
              <a:latin typeface="+mn-lt"/>
              <a:sym typeface="Trebuchet MS" panose="020B0603020202020204" pitchFamily="34" charset="0"/>
            </a:endParaRPr>
          </a:p>
        </p:txBody>
      </p:sp>
      <p:pic>
        <p:nvPicPr>
          <p:cNvPr id="12" name="Picture 11"/>
          <p:cNvPicPr>
            <a:picLocks noChangeAspect="1"/>
          </p:cNvPicPr>
          <p:nvPr userDrawn="1"/>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7562" b="6867"/>
          <a:stretch/>
        </p:blipFill>
        <p:spPr>
          <a:xfrm>
            <a:off x="3181073" y="3416300"/>
            <a:ext cx="3316512" cy="3441700"/>
          </a:xfrm>
          <a:prstGeom prst="rect">
            <a:avLst/>
          </a:prstGeom>
        </p:spPr>
      </p:pic>
      <p:sp>
        <p:nvSpPr>
          <p:cNvPr id="9" name="TextBox 8"/>
          <p:cNvSpPr txBox="1"/>
          <p:nvPr userDrawn="1"/>
        </p:nvSpPr>
        <p:spPr>
          <a:xfrm>
            <a:off x="9471567" y="246486"/>
            <a:ext cx="2165227" cy="276999"/>
          </a:xfrm>
          <a:prstGeom prst="rect">
            <a:avLst/>
          </a:prstGeom>
          <a:noFill/>
        </p:spPr>
        <p:txBody>
          <a:bodyPr wrap="square" rtlCol="0">
            <a:spAutoFit/>
          </a:bodyPr>
          <a:lstStyle/>
          <a:p>
            <a:pPr algn="ctr"/>
            <a:r>
              <a:rPr lang="en-GB" sz="1200" b="1">
                <a:solidFill>
                  <a:srgbClr val="133370"/>
                </a:solidFill>
                <a:cs typeface="Arial" panose="020B0604020202020204" pitchFamily="34" charset="0"/>
              </a:rPr>
              <a:t>OFFICIAL-SENSITIVE</a:t>
            </a:r>
          </a:p>
        </p:txBody>
      </p:sp>
      <p:sp>
        <p:nvSpPr>
          <p:cNvPr id="70" name="TextBox 69"/>
          <p:cNvSpPr txBox="1"/>
          <p:nvPr userDrawn="1"/>
        </p:nvSpPr>
        <p:spPr>
          <a:xfrm>
            <a:off x="4865815" y="142876"/>
            <a:ext cx="2461846" cy="209550"/>
          </a:xfrm>
          <a:prstGeom prst="rect">
            <a:avLst/>
          </a:prstGeom>
          <a:solidFill>
            <a:srgbClr val="FFF3BF"/>
          </a:solidFill>
          <a:ln cap="rnd">
            <a:noFill/>
            <a:prstDash val="solid"/>
          </a:ln>
        </p:spPr>
        <p:txBody>
          <a:bodyPr wrap="square" lIns="0" tIns="0" rIns="0" bIns="0" rtlCol="0" anchor="ctr" anchorCtr="0">
            <a:noAutofit/>
          </a:bodyPr>
          <a:lstStyle/>
          <a:p>
            <a:pPr algn="ctr">
              <a:lnSpc>
                <a:spcPct val="90000"/>
              </a:lnSpc>
              <a:spcAft>
                <a:spcPts val="600"/>
              </a:spcAft>
            </a:pPr>
            <a:r>
              <a:rPr lang="en-US" sz="1050"/>
              <a:t>DRAFT – WORK IN PROGRESS</a:t>
            </a:r>
          </a:p>
        </p:txBody>
      </p:sp>
    </p:spTree>
    <p:extLst>
      <p:ext uri="{BB962C8B-B14F-4D97-AF65-F5344CB8AC3E}">
        <p14:creationId xmlns:p14="http://schemas.microsoft.com/office/powerpoint/2010/main" val="1714485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tx2">
                <a:lumMod val="50000"/>
              </a:schemeClr>
            </a:gs>
          </a:gsLst>
          <a:lin ang="8100000" scaled="1"/>
        </a:gradFill>
        <a:effectLst/>
      </p:bgPr>
    </p:bg>
    <p:spTree>
      <p:nvGrpSpPr>
        <p:cNvPr id="1" name=""/>
        <p:cNvGrpSpPr/>
        <p:nvPr/>
      </p:nvGrpSpPr>
      <p:grpSpPr>
        <a:xfrm>
          <a:off x="0" y="0"/>
          <a:ext cx="0" cy="0"/>
          <a:chOff x="0" y="0"/>
          <a:chExt cx="0" cy="0"/>
        </a:xfrm>
      </p:grpSpPr>
      <p:pic>
        <p:nvPicPr>
          <p:cNvPr id="62" name="Shadow"/>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13863" y="3594368"/>
            <a:ext cx="1680308" cy="3382962"/>
          </a:xfrm>
          <a:prstGeom prst="rect">
            <a:avLst/>
          </a:prstGeom>
          <a:noFill/>
          <a:extLst>
            <a:ext uri="{909E8E84-426E-40DD-AFC4-6F175D3DCCD1}">
              <a14:hiddenFill xmlns:a14="http://schemas.microsoft.com/office/drawing/2010/main">
                <a:solidFill>
                  <a:srgbClr val="FFFFFF"/>
                </a:solidFill>
              </a14:hiddenFill>
            </a:ext>
          </a:extLst>
        </p:spPr>
      </p:pic>
      <p:sp>
        <p:nvSpPr>
          <p:cNvPr id="66" name="ArrowPanelGray"/>
          <p:cNvSpPr/>
          <p:nvPr userDrawn="1"/>
        </p:nvSpPr>
        <p:spPr bwMode="white">
          <a:xfrm>
            <a:off x="3" y="0"/>
            <a:ext cx="6425909" cy="6858000"/>
          </a:xfrm>
          <a:custGeom>
            <a:avLst/>
            <a:gdLst>
              <a:gd name="connsiteX0" fmla="*/ 0 w 5221051"/>
              <a:gd name="connsiteY0" fmla="*/ 0 h 6858000"/>
              <a:gd name="connsiteX1" fmla="*/ 4397672 w 5221051"/>
              <a:gd name="connsiteY1" fmla="*/ 0 h 6858000"/>
              <a:gd name="connsiteX2" fmla="*/ 5221051 w 5221051"/>
              <a:gd name="connsiteY2" fmla="*/ 3429000 h 6858000"/>
              <a:gd name="connsiteX3" fmla="*/ 4397672 w 5221051"/>
              <a:gd name="connsiteY3" fmla="*/ 6858000 h 6858000"/>
              <a:gd name="connsiteX4" fmla="*/ 0 w 5221051"/>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1051" h="6858000">
                <a:moveTo>
                  <a:pt x="0" y="0"/>
                </a:moveTo>
                <a:lnTo>
                  <a:pt x="4397672" y="0"/>
                </a:lnTo>
                <a:lnTo>
                  <a:pt x="5221051" y="3429000"/>
                </a:lnTo>
                <a:lnTo>
                  <a:pt x="4397672" y="6858000"/>
                </a:lnTo>
                <a:lnTo>
                  <a:pt x="0" y="6858000"/>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15" name="Page"/>
          <p:cNvSpPr txBox="1"/>
          <p:nvPr userDrawn="1"/>
        </p:nvSpPr>
        <p:spPr>
          <a:xfrm>
            <a:off x="11019324" y="6405036"/>
            <a:ext cx="381001"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8" name="Date Placeholder 7"/>
          <p:cNvSpPr>
            <a:spLocks noGrp="1"/>
          </p:cNvSpPr>
          <p:nvPr>
            <p:ph type="dt" sz="half" idx="16"/>
          </p:nvPr>
        </p:nvSpPr>
        <p:spPr>
          <a:xfrm>
            <a:off x="9738831" y="6405036"/>
            <a:ext cx="127163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6" name="Title 2"/>
          <p:cNvSpPr>
            <a:spLocks noGrp="1"/>
          </p:cNvSpPr>
          <p:nvPr>
            <p:ph type="title" hasCustomPrompt="1"/>
          </p:nvPr>
        </p:nvSpPr>
        <p:spPr>
          <a:xfrm>
            <a:off x="775385" y="622800"/>
            <a:ext cx="4550338" cy="387798"/>
          </a:xfrm>
          <a:prstGeom prst="rect">
            <a:avLst/>
          </a:prstGeom>
        </p:spPr>
        <p:txBody>
          <a:bodyPr wrap="square">
            <a:spAutoFit/>
          </a:bodyPr>
          <a:lstStyle>
            <a:lvl1pPr>
              <a:defRPr sz="2800">
                <a:solidFill>
                  <a:schemeClr val="tx2"/>
                </a:solidFill>
                <a:latin typeface="+mj-lt"/>
                <a:sym typeface="Trebuchet MS" panose="020B0603020202020204" pitchFamily="34" charset="0"/>
              </a:defRPr>
            </a:lvl1pPr>
          </a:lstStyle>
          <a:p>
            <a:r>
              <a:rPr lang="en-US"/>
              <a:t>Click to add title</a:t>
            </a:r>
          </a:p>
        </p:txBody>
      </p:sp>
      <p:sp>
        <p:nvSpPr>
          <p:cNvPr id="10" name="FooterSimple" hidden="1"/>
          <p:cNvSpPr txBox="1"/>
          <p:nvPr userDrawn="1">
            <p:custDataLst>
              <p:tags r:id="rId1"/>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solidFill>
                <a:latin typeface="+mn-lt"/>
                <a:sym typeface="Trebuchet MS" panose="020B0603020202020204" pitchFamily="34" charset="0"/>
              </a:rPr>
              <a:t>20190201 - Digital_and_Data v5.pptx</a:t>
            </a:r>
            <a:endParaRPr lang="en-US" sz="700">
              <a:solidFill>
                <a:schemeClr val="bg1"/>
              </a:solidFill>
              <a:latin typeface="+mn-lt"/>
              <a:sym typeface="Trebuchet MS" panose="020B0603020202020204" pitchFamily="34" charset="0"/>
            </a:endParaRPr>
          </a:p>
        </p:txBody>
      </p:sp>
      <p:sp>
        <p:nvSpPr>
          <p:cNvPr id="9" name="TextBox 8"/>
          <p:cNvSpPr txBox="1"/>
          <p:nvPr userDrawn="1"/>
        </p:nvSpPr>
        <p:spPr>
          <a:xfrm>
            <a:off x="9471567" y="246486"/>
            <a:ext cx="2165227" cy="276999"/>
          </a:xfrm>
          <a:prstGeom prst="rect">
            <a:avLst/>
          </a:prstGeom>
          <a:noFill/>
        </p:spPr>
        <p:txBody>
          <a:bodyPr wrap="square" rtlCol="0">
            <a:spAutoFit/>
          </a:bodyPr>
          <a:lstStyle/>
          <a:p>
            <a:pPr algn="ctr"/>
            <a:r>
              <a:rPr lang="en-GB" sz="1200" b="1">
                <a:solidFill>
                  <a:srgbClr val="FFFFFF"/>
                </a:solidFill>
                <a:cs typeface="Arial" panose="020B0604020202020204" pitchFamily="34" charset="0"/>
              </a:rPr>
              <a:t>OFFICIAL-SENSITIVE</a:t>
            </a:r>
          </a:p>
        </p:txBody>
      </p:sp>
      <p:sp>
        <p:nvSpPr>
          <p:cNvPr id="69" name="TextBox 68"/>
          <p:cNvSpPr txBox="1"/>
          <p:nvPr userDrawn="1"/>
        </p:nvSpPr>
        <p:spPr>
          <a:xfrm>
            <a:off x="4865815" y="142876"/>
            <a:ext cx="2461846" cy="209550"/>
          </a:xfrm>
          <a:prstGeom prst="rect">
            <a:avLst/>
          </a:prstGeom>
          <a:solidFill>
            <a:srgbClr val="FFF3BF"/>
          </a:solidFill>
          <a:ln cap="rnd">
            <a:noFill/>
            <a:prstDash val="solid"/>
          </a:ln>
        </p:spPr>
        <p:txBody>
          <a:bodyPr wrap="square" lIns="0" tIns="0" rIns="0" bIns="0" rtlCol="0" anchor="ctr" anchorCtr="0">
            <a:noAutofit/>
          </a:bodyPr>
          <a:lstStyle/>
          <a:p>
            <a:pPr algn="ctr">
              <a:lnSpc>
                <a:spcPct val="90000"/>
              </a:lnSpc>
              <a:spcAft>
                <a:spcPts val="600"/>
              </a:spcAft>
            </a:pPr>
            <a:r>
              <a:rPr lang="en-US" sz="1050"/>
              <a:t>DRAFT – WORK IN PROGRESS</a:t>
            </a:r>
          </a:p>
        </p:txBody>
      </p:sp>
    </p:spTree>
    <p:extLst>
      <p:ext uri="{BB962C8B-B14F-4D97-AF65-F5344CB8AC3E}">
        <p14:creationId xmlns:p14="http://schemas.microsoft.com/office/powerpoint/2010/main" val="6927065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sp>
        <p:nvSpPr>
          <p:cNvPr id="66" name="ArrowPanelGray"/>
          <p:cNvSpPr/>
          <p:nvPr userDrawn="1"/>
        </p:nvSpPr>
        <p:spPr bwMode="white">
          <a:xfrm>
            <a:off x="3" y="0"/>
            <a:ext cx="6425909" cy="6858000"/>
          </a:xfrm>
          <a:custGeom>
            <a:avLst/>
            <a:gdLst>
              <a:gd name="connsiteX0" fmla="*/ 0 w 5221051"/>
              <a:gd name="connsiteY0" fmla="*/ 0 h 6858000"/>
              <a:gd name="connsiteX1" fmla="*/ 4397672 w 5221051"/>
              <a:gd name="connsiteY1" fmla="*/ 0 h 6858000"/>
              <a:gd name="connsiteX2" fmla="*/ 5221051 w 5221051"/>
              <a:gd name="connsiteY2" fmla="*/ 3429000 h 6858000"/>
              <a:gd name="connsiteX3" fmla="*/ 4397672 w 5221051"/>
              <a:gd name="connsiteY3" fmla="*/ 6858000 h 6858000"/>
              <a:gd name="connsiteX4" fmla="*/ 0 w 5221051"/>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1051" h="6858000">
                <a:moveTo>
                  <a:pt x="0" y="0"/>
                </a:moveTo>
                <a:lnTo>
                  <a:pt x="4397672" y="0"/>
                </a:lnTo>
                <a:lnTo>
                  <a:pt x="5221051" y="3429000"/>
                </a:lnTo>
                <a:lnTo>
                  <a:pt x="4397672" y="6858000"/>
                </a:lnTo>
                <a:lnTo>
                  <a:pt x="0" y="6858000"/>
                </a:lnTo>
                <a:close/>
              </a:path>
            </a:pathLst>
          </a:custGeom>
          <a:gradFill>
            <a:gsLst>
              <a:gs pos="0">
                <a:schemeClr val="tx2"/>
              </a:gs>
              <a:gs pos="100000">
                <a:schemeClr val="tx2">
                  <a:lumMod val="5000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775385" y="622800"/>
            <a:ext cx="4550338" cy="387798"/>
          </a:xfrm>
          <a:prstGeom prst="rect">
            <a:avLst/>
          </a:prstGeom>
        </p:spPr>
        <p:txBody>
          <a:bodyPr wrap="square">
            <a:spAutoFit/>
          </a:bodyPr>
          <a:lstStyle>
            <a:lvl1pPr>
              <a:defRPr sz="2800">
                <a:solidFill>
                  <a:srgbClr val="FFFFFF"/>
                </a:solidFill>
                <a:latin typeface="+mj-lt"/>
                <a:sym typeface="Trebuchet MS" panose="020B0603020202020204" pitchFamily="34" charset="0"/>
              </a:defRPr>
            </a:lvl1pPr>
          </a:lstStyle>
          <a:p>
            <a:r>
              <a:rPr lang="en-US"/>
              <a:t>Click to add title</a:t>
            </a:r>
          </a:p>
        </p:txBody>
      </p:sp>
      <p:sp>
        <p:nvSpPr>
          <p:cNvPr id="12" name="Page"/>
          <p:cNvSpPr txBox="1"/>
          <p:nvPr userDrawn="1"/>
        </p:nvSpPr>
        <p:spPr>
          <a:xfrm>
            <a:off x="11019324" y="6405036"/>
            <a:ext cx="381001"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3" name="Date Placeholder 3"/>
          <p:cNvSpPr>
            <a:spLocks noGrp="1"/>
          </p:cNvSpPr>
          <p:nvPr>
            <p:ph type="dt" sz="half" idx="2"/>
          </p:nvPr>
        </p:nvSpPr>
        <p:spPr>
          <a:xfrm>
            <a:off x="9738831" y="6405036"/>
            <a:ext cx="127163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5" name="FooterSimple" hidden="1"/>
          <p:cNvSpPr txBox="1"/>
          <p:nvPr userDrawn="1">
            <p:custDataLst>
              <p:tags r:id="rId1"/>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lumMod val="50000"/>
                  </a:schemeClr>
                </a:solidFill>
                <a:latin typeface="+mn-lt"/>
                <a:sym typeface="Trebuchet MS" panose="020B0603020202020204" pitchFamily="34" charset="0"/>
              </a:rPr>
              <a:t>20190201 - Digital_and_Data v5.pptx</a:t>
            </a:r>
            <a:endParaRPr lang="en-US" sz="700">
              <a:solidFill>
                <a:schemeClr val="bg1">
                  <a:lumMod val="50000"/>
                </a:schemeClr>
              </a:solidFill>
              <a:latin typeface="+mn-lt"/>
              <a:sym typeface="Trebuchet MS" panose="020B0603020202020204" pitchFamily="34" charset="0"/>
            </a:endParaRPr>
          </a:p>
        </p:txBody>
      </p:sp>
      <p:pic>
        <p:nvPicPr>
          <p:cNvPr id="19" name="Picture 18"/>
          <p:cNvPicPr>
            <a:picLocks noChangeAspect="1"/>
          </p:cNvPicPr>
          <p:nvPr userDrawn="1"/>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9052" b="6867"/>
          <a:stretch/>
        </p:blipFill>
        <p:spPr>
          <a:xfrm rot="120000">
            <a:off x="4044426" y="3407804"/>
            <a:ext cx="3316512" cy="3456551"/>
          </a:xfrm>
          <a:prstGeom prst="rect">
            <a:avLst/>
          </a:prstGeom>
        </p:spPr>
      </p:pic>
      <p:sp>
        <p:nvSpPr>
          <p:cNvPr id="9" name="TextBox 8"/>
          <p:cNvSpPr txBox="1"/>
          <p:nvPr userDrawn="1"/>
        </p:nvSpPr>
        <p:spPr>
          <a:xfrm>
            <a:off x="9471567" y="246486"/>
            <a:ext cx="2165227" cy="276999"/>
          </a:xfrm>
          <a:prstGeom prst="rect">
            <a:avLst/>
          </a:prstGeom>
          <a:noFill/>
        </p:spPr>
        <p:txBody>
          <a:bodyPr wrap="square" rtlCol="0">
            <a:spAutoFit/>
          </a:bodyPr>
          <a:lstStyle/>
          <a:p>
            <a:pPr algn="ctr"/>
            <a:r>
              <a:rPr lang="en-GB" sz="1200" b="1">
                <a:solidFill>
                  <a:srgbClr val="133370"/>
                </a:solidFill>
                <a:cs typeface="Arial" panose="020B0604020202020204" pitchFamily="34" charset="0"/>
              </a:rPr>
              <a:t>OFFICIAL-SENSITIVE</a:t>
            </a:r>
          </a:p>
        </p:txBody>
      </p:sp>
      <p:sp>
        <p:nvSpPr>
          <p:cNvPr id="70" name="TextBox 69"/>
          <p:cNvSpPr txBox="1"/>
          <p:nvPr userDrawn="1"/>
        </p:nvSpPr>
        <p:spPr>
          <a:xfrm>
            <a:off x="4865815" y="142876"/>
            <a:ext cx="2461846" cy="209550"/>
          </a:xfrm>
          <a:prstGeom prst="rect">
            <a:avLst/>
          </a:prstGeom>
          <a:solidFill>
            <a:srgbClr val="FFF3BF"/>
          </a:solidFill>
          <a:ln cap="rnd">
            <a:noFill/>
            <a:prstDash val="solid"/>
          </a:ln>
        </p:spPr>
        <p:txBody>
          <a:bodyPr wrap="square" lIns="0" tIns="0" rIns="0" bIns="0" rtlCol="0" anchor="ctr" anchorCtr="0">
            <a:noAutofit/>
          </a:bodyPr>
          <a:lstStyle/>
          <a:p>
            <a:pPr algn="ctr">
              <a:lnSpc>
                <a:spcPct val="90000"/>
              </a:lnSpc>
              <a:spcAft>
                <a:spcPts val="600"/>
              </a:spcAft>
            </a:pPr>
            <a:r>
              <a:rPr lang="en-US" sz="1050"/>
              <a:t>DRAFT – WORK IN PROGRESS</a:t>
            </a:r>
          </a:p>
        </p:txBody>
      </p:sp>
    </p:spTree>
    <p:extLst>
      <p:ext uri="{BB962C8B-B14F-4D97-AF65-F5344CB8AC3E}">
        <p14:creationId xmlns:p14="http://schemas.microsoft.com/office/powerpoint/2010/main" val="14818948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tx2">
                <a:lumMod val="50000"/>
              </a:schemeClr>
            </a:gs>
          </a:gsLst>
          <a:lin ang="8100000" scaled="1"/>
        </a:gradFill>
        <a:effectLst/>
      </p:bgPr>
    </p:bg>
    <p:spTree>
      <p:nvGrpSpPr>
        <p:cNvPr id="1" name=""/>
        <p:cNvGrpSpPr/>
        <p:nvPr/>
      </p:nvGrpSpPr>
      <p:grpSpPr>
        <a:xfrm>
          <a:off x="0" y="0"/>
          <a:ext cx="0" cy="0"/>
          <a:chOff x="0" y="0"/>
          <a:chExt cx="0" cy="0"/>
        </a:xfrm>
      </p:grpSpPr>
      <p:pic>
        <p:nvPicPr>
          <p:cNvPr id="62" name="Shadow"/>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95633" y="3594368"/>
            <a:ext cx="1680308" cy="3382962"/>
          </a:xfrm>
          <a:prstGeom prst="rect">
            <a:avLst/>
          </a:prstGeom>
          <a:noFill/>
          <a:extLst>
            <a:ext uri="{909E8E84-426E-40DD-AFC4-6F175D3DCCD1}">
              <a14:hiddenFill xmlns:a14="http://schemas.microsoft.com/office/drawing/2010/main">
                <a:solidFill>
                  <a:srgbClr val="FFFFFF"/>
                </a:solidFill>
              </a14:hiddenFill>
            </a:ext>
          </a:extLst>
        </p:spPr>
      </p:pic>
      <p:sp>
        <p:nvSpPr>
          <p:cNvPr id="64" name="ArrowPanelGray"/>
          <p:cNvSpPr/>
          <p:nvPr userDrawn="1"/>
        </p:nvSpPr>
        <p:spPr bwMode="white">
          <a:xfrm>
            <a:off x="0" y="0"/>
            <a:ext cx="8372123" cy="6858000"/>
          </a:xfrm>
          <a:custGeom>
            <a:avLst/>
            <a:gdLst>
              <a:gd name="connsiteX0" fmla="*/ 0 w 6802350"/>
              <a:gd name="connsiteY0" fmla="*/ 0 h 6858000"/>
              <a:gd name="connsiteX1" fmla="*/ 6002090 w 6802350"/>
              <a:gd name="connsiteY1" fmla="*/ 0 h 6858000"/>
              <a:gd name="connsiteX2" fmla="*/ 6802350 w 6802350"/>
              <a:gd name="connsiteY2" fmla="*/ 3429000 h 6858000"/>
              <a:gd name="connsiteX3" fmla="*/ 6002090 w 6802350"/>
              <a:gd name="connsiteY3" fmla="*/ 6858000 h 6858000"/>
              <a:gd name="connsiteX4" fmla="*/ 0 w 68023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2350" h="6858000">
                <a:moveTo>
                  <a:pt x="0" y="0"/>
                </a:moveTo>
                <a:lnTo>
                  <a:pt x="6002090" y="0"/>
                </a:lnTo>
                <a:lnTo>
                  <a:pt x="6802350" y="3429000"/>
                </a:lnTo>
                <a:lnTo>
                  <a:pt x="6002090" y="6858000"/>
                </a:lnTo>
                <a:lnTo>
                  <a:pt x="0" y="6858000"/>
                </a:lnTo>
                <a:close/>
              </a:path>
            </a:pathLst>
          </a:cu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15" name="Page"/>
          <p:cNvSpPr txBox="1"/>
          <p:nvPr userDrawn="1"/>
        </p:nvSpPr>
        <p:spPr>
          <a:xfrm>
            <a:off x="11019324" y="6405036"/>
            <a:ext cx="381001"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3" name="Date Placeholder 4"/>
          <p:cNvSpPr>
            <a:spLocks noGrp="1"/>
          </p:cNvSpPr>
          <p:nvPr>
            <p:ph type="dt" sz="half" idx="10"/>
          </p:nvPr>
        </p:nvSpPr>
        <p:spPr>
          <a:xfrm>
            <a:off x="9738831" y="6405036"/>
            <a:ext cx="127163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1" name="Title 3"/>
          <p:cNvSpPr>
            <a:spLocks noGrp="1"/>
          </p:cNvSpPr>
          <p:nvPr>
            <p:ph type="title" hasCustomPrompt="1"/>
          </p:nvPr>
        </p:nvSpPr>
        <p:spPr>
          <a:xfrm>
            <a:off x="775385" y="622800"/>
            <a:ext cx="6090153" cy="388800"/>
          </a:xfrm>
        </p:spPr>
        <p:txBody>
          <a:bodyPr/>
          <a:lstStyle>
            <a:lvl1pPr>
              <a:defRPr sz="2800">
                <a:solidFill>
                  <a:schemeClr val="tx2"/>
                </a:solidFill>
                <a:latin typeface="+mj-lt"/>
                <a:sym typeface="Trebuchet MS" panose="020B0603020202020204" pitchFamily="34" charset="0"/>
              </a:defRPr>
            </a:lvl1pPr>
          </a:lstStyle>
          <a:p>
            <a:r>
              <a:rPr lang="en-US"/>
              <a:t>Click to add title</a:t>
            </a:r>
          </a:p>
        </p:txBody>
      </p:sp>
      <p:sp>
        <p:nvSpPr>
          <p:cNvPr id="10" name="FooterSimple" hidden="1"/>
          <p:cNvSpPr txBox="1"/>
          <p:nvPr userDrawn="1">
            <p:custDataLst>
              <p:tags r:id="rId1"/>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solidFill>
                <a:latin typeface="+mn-lt"/>
                <a:sym typeface="Trebuchet MS" panose="020B0603020202020204" pitchFamily="34" charset="0"/>
              </a:rPr>
              <a:t>20190201 - Digital_and_Data v5.pptx</a:t>
            </a:r>
            <a:endParaRPr lang="en-US" sz="700">
              <a:solidFill>
                <a:schemeClr val="bg1"/>
              </a:solidFill>
              <a:latin typeface="+mn-lt"/>
              <a:sym typeface="Trebuchet MS" panose="020B0603020202020204" pitchFamily="34" charset="0"/>
            </a:endParaRPr>
          </a:p>
        </p:txBody>
      </p:sp>
      <p:sp>
        <p:nvSpPr>
          <p:cNvPr id="12" name="TextBox 11"/>
          <p:cNvSpPr txBox="1"/>
          <p:nvPr userDrawn="1"/>
        </p:nvSpPr>
        <p:spPr>
          <a:xfrm>
            <a:off x="9471567" y="246486"/>
            <a:ext cx="2165227" cy="276999"/>
          </a:xfrm>
          <a:prstGeom prst="rect">
            <a:avLst/>
          </a:prstGeom>
          <a:noFill/>
        </p:spPr>
        <p:txBody>
          <a:bodyPr wrap="square" rtlCol="0">
            <a:spAutoFit/>
          </a:bodyPr>
          <a:lstStyle/>
          <a:p>
            <a:pPr algn="ctr"/>
            <a:r>
              <a:rPr lang="en-GB" sz="1200" b="1">
                <a:solidFill>
                  <a:srgbClr val="FFFFFF"/>
                </a:solidFill>
                <a:cs typeface="Arial" panose="020B0604020202020204" pitchFamily="34" charset="0"/>
              </a:rPr>
              <a:t>OFFICIAL-SENSITIVE</a:t>
            </a:r>
          </a:p>
        </p:txBody>
      </p:sp>
      <p:sp>
        <p:nvSpPr>
          <p:cNvPr id="70" name="TextBox 69"/>
          <p:cNvSpPr txBox="1"/>
          <p:nvPr userDrawn="1"/>
        </p:nvSpPr>
        <p:spPr>
          <a:xfrm>
            <a:off x="4865815" y="142876"/>
            <a:ext cx="2461846" cy="209550"/>
          </a:xfrm>
          <a:prstGeom prst="rect">
            <a:avLst/>
          </a:prstGeom>
          <a:solidFill>
            <a:srgbClr val="FFF3BF"/>
          </a:solidFill>
          <a:ln cap="rnd">
            <a:noFill/>
            <a:prstDash val="solid"/>
          </a:ln>
        </p:spPr>
        <p:txBody>
          <a:bodyPr wrap="square" lIns="0" tIns="0" rIns="0" bIns="0" rtlCol="0" anchor="ctr" anchorCtr="0">
            <a:noAutofit/>
          </a:bodyPr>
          <a:lstStyle/>
          <a:p>
            <a:pPr algn="ctr">
              <a:lnSpc>
                <a:spcPct val="90000"/>
              </a:lnSpc>
              <a:spcAft>
                <a:spcPts val="600"/>
              </a:spcAft>
            </a:pPr>
            <a:r>
              <a:rPr lang="en-US" sz="1050"/>
              <a:t>DRAFT – WORK IN PROGRESS</a:t>
            </a:r>
          </a:p>
        </p:txBody>
      </p:sp>
    </p:spTree>
    <p:extLst>
      <p:ext uri="{BB962C8B-B14F-4D97-AF65-F5344CB8AC3E}">
        <p14:creationId xmlns:p14="http://schemas.microsoft.com/office/powerpoint/2010/main" val="33286219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sp>
        <p:nvSpPr>
          <p:cNvPr id="64" name="ArrowPanelGray"/>
          <p:cNvSpPr/>
          <p:nvPr userDrawn="1"/>
        </p:nvSpPr>
        <p:spPr bwMode="white">
          <a:xfrm>
            <a:off x="0" y="0"/>
            <a:ext cx="8372123" cy="6858000"/>
          </a:xfrm>
          <a:custGeom>
            <a:avLst/>
            <a:gdLst>
              <a:gd name="connsiteX0" fmla="*/ 0 w 6802350"/>
              <a:gd name="connsiteY0" fmla="*/ 0 h 6858000"/>
              <a:gd name="connsiteX1" fmla="*/ 6002090 w 6802350"/>
              <a:gd name="connsiteY1" fmla="*/ 0 h 6858000"/>
              <a:gd name="connsiteX2" fmla="*/ 6802350 w 6802350"/>
              <a:gd name="connsiteY2" fmla="*/ 3429000 h 6858000"/>
              <a:gd name="connsiteX3" fmla="*/ 6002090 w 6802350"/>
              <a:gd name="connsiteY3" fmla="*/ 6858000 h 6858000"/>
              <a:gd name="connsiteX4" fmla="*/ 0 w 68023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2350" h="6858000">
                <a:moveTo>
                  <a:pt x="0" y="0"/>
                </a:moveTo>
                <a:lnTo>
                  <a:pt x="6002090" y="0"/>
                </a:lnTo>
                <a:lnTo>
                  <a:pt x="6802350" y="3429000"/>
                </a:lnTo>
                <a:lnTo>
                  <a:pt x="6002090" y="6858000"/>
                </a:lnTo>
                <a:lnTo>
                  <a:pt x="0" y="6858000"/>
                </a:lnTo>
                <a:close/>
              </a:path>
            </a:pathLst>
          </a:custGeom>
          <a:gradFill>
            <a:gsLst>
              <a:gs pos="0">
                <a:schemeClr val="tx2"/>
              </a:gs>
              <a:gs pos="100000">
                <a:schemeClr val="tx2">
                  <a:lumMod val="50000"/>
                </a:schemeClr>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11" name="Title 3"/>
          <p:cNvSpPr>
            <a:spLocks noGrp="1"/>
          </p:cNvSpPr>
          <p:nvPr>
            <p:ph type="title" hasCustomPrompt="1"/>
          </p:nvPr>
        </p:nvSpPr>
        <p:spPr>
          <a:xfrm>
            <a:off x="775385" y="622800"/>
            <a:ext cx="6090153" cy="388800"/>
          </a:xfrm>
        </p:spPr>
        <p:txBody>
          <a:bodyPr/>
          <a:lstStyle>
            <a:lvl1pPr>
              <a:defRPr sz="2800">
                <a:solidFill>
                  <a:srgbClr val="FFFFFF"/>
                </a:solidFill>
                <a:latin typeface="+mj-lt"/>
                <a:sym typeface="Trebuchet MS" panose="020B0603020202020204" pitchFamily="34" charset="0"/>
              </a:defRPr>
            </a:lvl1pPr>
          </a:lstStyle>
          <a:p>
            <a:r>
              <a:rPr lang="en-US"/>
              <a:t>Click to add title</a:t>
            </a:r>
          </a:p>
        </p:txBody>
      </p:sp>
      <p:sp>
        <p:nvSpPr>
          <p:cNvPr id="14" name="Page"/>
          <p:cNvSpPr txBox="1"/>
          <p:nvPr userDrawn="1"/>
        </p:nvSpPr>
        <p:spPr>
          <a:xfrm>
            <a:off x="11019324" y="6405036"/>
            <a:ext cx="381001"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6" name="Date Placeholder 3"/>
          <p:cNvSpPr>
            <a:spLocks noGrp="1"/>
          </p:cNvSpPr>
          <p:nvPr>
            <p:ph type="dt" sz="half" idx="2"/>
          </p:nvPr>
        </p:nvSpPr>
        <p:spPr>
          <a:xfrm>
            <a:off x="9738831" y="6405036"/>
            <a:ext cx="127163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5" name="FooterSimple" hidden="1"/>
          <p:cNvSpPr txBox="1"/>
          <p:nvPr userDrawn="1">
            <p:custDataLst>
              <p:tags r:id="rId1"/>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lumMod val="50000"/>
                  </a:schemeClr>
                </a:solidFill>
                <a:latin typeface="+mn-lt"/>
                <a:sym typeface="Trebuchet MS" panose="020B0603020202020204" pitchFamily="34" charset="0"/>
              </a:rPr>
              <a:t>20190201 - Digital_and_Data v5.pptx</a:t>
            </a:r>
            <a:endParaRPr lang="en-US" sz="700">
              <a:solidFill>
                <a:schemeClr val="bg1">
                  <a:lumMod val="50000"/>
                </a:schemeClr>
              </a:solidFill>
              <a:latin typeface="+mn-lt"/>
              <a:sym typeface="Trebuchet MS" panose="020B0603020202020204" pitchFamily="34" charset="0"/>
            </a:endParaRPr>
          </a:p>
        </p:txBody>
      </p:sp>
      <p:pic>
        <p:nvPicPr>
          <p:cNvPr id="20" name="Picture 19"/>
          <p:cNvPicPr>
            <a:picLocks noChangeAspect="1"/>
          </p:cNvPicPr>
          <p:nvPr userDrawn="1"/>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9052" b="6867"/>
          <a:stretch/>
        </p:blipFill>
        <p:spPr>
          <a:xfrm rot="120000">
            <a:off x="6006999" y="3407804"/>
            <a:ext cx="3316512" cy="3456551"/>
          </a:xfrm>
          <a:prstGeom prst="rect">
            <a:avLst/>
          </a:prstGeom>
        </p:spPr>
      </p:pic>
      <p:sp>
        <p:nvSpPr>
          <p:cNvPr id="9" name="TextBox 8"/>
          <p:cNvSpPr txBox="1"/>
          <p:nvPr userDrawn="1"/>
        </p:nvSpPr>
        <p:spPr>
          <a:xfrm>
            <a:off x="9471567" y="246486"/>
            <a:ext cx="2165227" cy="276999"/>
          </a:xfrm>
          <a:prstGeom prst="rect">
            <a:avLst/>
          </a:prstGeom>
          <a:noFill/>
        </p:spPr>
        <p:txBody>
          <a:bodyPr wrap="square" rtlCol="0">
            <a:spAutoFit/>
          </a:bodyPr>
          <a:lstStyle/>
          <a:p>
            <a:pPr algn="ctr"/>
            <a:r>
              <a:rPr lang="en-GB" sz="1200" b="1">
                <a:solidFill>
                  <a:srgbClr val="133370"/>
                </a:solidFill>
                <a:cs typeface="Arial" panose="020B0604020202020204" pitchFamily="34" charset="0"/>
              </a:rPr>
              <a:t>OFFICIAL-SENSITIVE</a:t>
            </a:r>
          </a:p>
        </p:txBody>
      </p:sp>
      <p:sp>
        <p:nvSpPr>
          <p:cNvPr id="70" name="TextBox 69"/>
          <p:cNvSpPr txBox="1"/>
          <p:nvPr userDrawn="1"/>
        </p:nvSpPr>
        <p:spPr>
          <a:xfrm>
            <a:off x="4865815" y="142876"/>
            <a:ext cx="2461846" cy="209550"/>
          </a:xfrm>
          <a:prstGeom prst="rect">
            <a:avLst/>
          </a:prstGeom>
          <a:solidFill>
            <a:srgbClr val="FFF3BF"/>
          </a:solidFill>
          <a:ln cap="rnd">
            <a:noFill/>
            <a:prstDash val="solid"/>
          </a:ln>
        </p:spPr>
        <p:txBody>
          <a:bodyPr wrap="square" lIns="0" tIns="0" rIns="0" bIns="0" rtlCol="0" anchor="ctr" anchorCtr="0">
            <a:noAutofit/>
          </a:bodyPr>
          <a:lstStyle/>
          <a:p>
            <a:pPr algn="ctr">
              <a:lnSpc>
                <a:spcPct val="90000"/>
              </a:lnSpc>
              <a:spcAft>
                <a:spcPts val="600"/>
              </a:spcAft>
            </a:pPr>
            <a:r>
              <a:rPr lang="en-US" sz="1050"/>
              <a:t>DRAFT – WORK IN PROGRESS</a:t>
            </a:r>
          </a:p>
        </p:txBody>
      </p:sp>
    </p:spTree>
    <p:extLst>
      <p:ext uri="{BB962C8B-B14F-4D97-AF65-F5344CB8AC3E}">
        <p14:creationId xmlns:p14="http://schemas.microsoft.com/office/powerpoint/2010/main" val="21794549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tx2">
                <a:lumMod val="50000"/>
              </a:schemeClr>
            </a:gs>
          </a:gsLst>
          <a:lin ang="8100000" scaled="1"/>
        </a:gradFill>
        <a:effectLst/>
      </p:bgPr>
    </p:bg>
    <p:spTree>
      <p:nvGrpSpPr>
        <p:cNvPr id="1" name=""/>
        <p:cNvGrpSpPr/>
        <p:nvPr/>
      </p:nvGrpSpPr>
      <p:grpSpPr>
        <a:xfrm>
          <a:off x="0" y="0"/>
          <a:ext cx="0" cy="0"/>
          <a:chOff x="0" y="0"/>
          <a:chExt cx="0" cy="0"/>
        </a:xfrm>
      </p:grpSpPr>
      <p:sp>
        <p:nvSpPr>
          <p:cNvPr id="3" name="Page"/>
          <p:cNvSpPr txBox="1"/>
          <p:nvPr/>
        </p:nvSpPr>
        <p:spPr>
          <a:xfrm>
            <a:off x="11019324" y="6405036"/>
            <a:ext cx="381001"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738831" y="6405036"/>
            <a:ext cx="127163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8" name="Title 1"/>
          <p:cNvSpPr>
            <a:spLocks noGrp="1"/>
          </p:cNvSpPr>
          <p:nvPr>
            <p:ph type="title" hasCustomPrompt="1"/>
          </p:nvPr>
        </p:nvSpPr>
        <p:spPr>
          <a:xfrm>
            <a:off x="775384" y="3826333"/>
            <a:ext cx="10642708" cy="1606550"/>
          </a:xfrm>
        </p:spPr>
        <p:txBody>
          <a:bodyPr anchor="b">
            <a:noAutofit/>
          </a:bodyPr>
          <a:lstStyle>
            <a:lvl1pPr marL="0" algn="l" defTabSz="914400" rtl="0" eaLnBrk="1" fontAlgn="auto" latinLnBrk="0" hangingPunct="1">
              <a:lnSpc>
                <a:spcPts val="6000"/>
              </a:lnSpc>
              <a:spcBef>
                <a:spcPts val="0"/>
              </a:spcBef>
              <a:spcAft>
                <a:spcPts val="0"/>
              </a:spcAft>
              <a:defRPr lang="en-US" sz="4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
        <p:nvSpPr>
          <p:cNvPr id="10" name="FooterSimple" hidden="1"/>
          <p:cNvSpPr txBox="1"/>
          <p:nvPr userDrawn="1">
            <p:custDataLst>
              <p:tags r:id="rId1"/>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solidFill>
                <a:latin typeface="+mn-lt"/>
                <a:sym typeface="Trebuchet MS" panose="020B0603020202020204" pitchFamily="34" charset="0"/>
              </a:rPr>
              <a:t>20190201 - Digital_and_Data v5.pptx</a:t>
            </a:r>
            <a:endParaRPr lang="en-US" sz="700">
              <a:solidFill>
                <a:schemeClr val="bg1"/>
              </a:solidFill>
              <a:latin typeface="+mn-lt"/>
              <a:sym typeface="Trebuchet MS" panose="020B0603020202020204" pitchFamily="34" charset="0"/>
            </a:endParaRPr>
          </a:p>
        </p:txBody>
      </p:sp>
      <p:sp>
        <p:nvSpPr>
          <p:cNvPr id="7" name="TextBox 6"/>
          <p:cNvSpPr txBox="1"/>
          <p:nvPr userDrawn="1"/>
        </p:nvSpPr>
        <p:spPr>
          <a:xfrm>
            <a:off x="9471567" y="246486"/>
            <a:ext cx="2165227" cy="276999"/>
          </a:xfrm>
          <a:prstGeom prst="rect">
            <a:avLst/>
          </a:prstGeom>
          <a:noFill/>
        </p:spPr>
        <p:txBody>
          <a:bodyPr wrap="square" rtlCol="0">
            <a:spAutoFit/>
          </a:bodyPr>
          <a:lstStyle/>
          <a:p>
            <a:pPr algn="ctr"/>
            <a:r>
              <a:rPr lang="en-GB" sz="1200" b="1">
                <a:solidFill>
                  <a:srgbClr val="FFFFFF"/>
                </a:solidFill>
                <a:cs typeface="Arial" panose="020B0604020202020204" pitchFamily="34" charset="0"/>
              </a:rPr>
              <a:t>OFFICIAL-SENSITIVE</a:t>
            </a:r>
          </a:p>
        </p:txBody>
      </p:sp>
      <p:sp>
        <p:nvSpPr>
          <p:cNvPr id="64" name="TextBox 63"/>
          <p:cNvSpPr txBox="1"/>
          <p:nvPr userDrawn="1"/>
        </p:nvSpPr>
        <p:spPr>
          <a:xfrm>
            <a:off x="4865815" y="142876"/>
            <a:ext cx="2461846" cy="209550"/>
          </a:xfrm>
          <a:prstGeom prst="rect">
            <a:avLst/>
          </a:prstGeom>
          <a:solidFill>
            <a:srgbClr val="FFF3BF"/>
          </a:solidFill>
          <a:ln cap="rnd">
            <a:noFill/>
            <a:prstDash val="solid"/>
          </a:ln>
        </p:spPr>
        <p:txBody>
          <a:bodyPr wrap="square" lIns="0" tIns="0" rIns="0" bIns="0" rtlCol="0" anchor="ctr" anchorCtr="0">
            <a:noAutofit/>
          </a:bodyPr>
          <a:lstStyle/>
          <a:p>
            <a:pPr algn="ctr">
              <a:lnSpc>
                <a:spcPct val="90000"/>
              </a:lnSpc>
              <a:spcAft>
                <a:spcPts val="600"/>
              </a:spcAft>
            </a:pPr>
            <a:r>
              <a:rPr lang="en-US" sz="1050"/>
              <a:t>DRAFT – WORK IN PROGRESS</a:t>
            </a:r>
          </a:p>
        </p:txBody>
      </p:sp>
    </p:spTree>
    <p:extLst>
      <p:ext uri="{BB962C8B-B14F-4D97-AF65-F5344CB8AC3E}">
        <p14:creationId xmlns:p14="http://schemas.microsoft.com/office/powerpoint/2010/main" val="1903974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rgbClr val="F2F2F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738831" y="6405036"/>
            <a:ext cx="127163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7" name="Title 1"/>
          <p:cNvSpPr>
            <a:spLocks noGrp="1"/>
          </p:cNvSpPr>
          <p:nvPr>
            <p:ph type="title" hasCustomPrompt="1"/>
          </p:nvPr>
        </p:nvSpPr>
        <p:spPr>
          <a:xfrm>
            <a:off x="775384" y="3826333"/>
            <a:ext cx="10642708"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4400" kern="1200" baseline="0" dirty="0">
                <a:solidFill>
                  <a:schemeClr val="tx2"/>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
        <p:nvSpPr>
          <p:cNvPr id="6" name="Square"/>
          <p:cNvSpPr>
            <a:spLocks noChangeAspect="1"/>
          </p:cNvSpPr>
          <p:nvPr userDrawn="1"/>
        </p:nvSpPr>
        <p:spPr bwMode="white">
          <a:xfrm>
            <a:off x="775385" y="625475"/>
            <a:ext cx="1129498" cy="9180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sym typeface="Trebuchet MS" panose="020B0603020202020204" pitchFamily="34" charset="0"/>
            </a:endParaRPr>
          </a:p>
        </p:txBody>
      </p:sp>
      <p:sp>
        <p:nvSpPr>
          <p:cNvPr id="10" name="FooterSimple" hidden="1"/>
          <p:cNvSpPr txBox="1"/>
          <p:nvPr userDrawn="1">
            <p:custDataLst>
              <p:tags r:id="rId1"/>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lumMod val="50000"/>
                  </a:schemeClr>
                </a:solidFill>
                <a:latin typeface="+mn-lt"/>
                <a:sym typeface="Trebuchet MS" panose="020B0603020202020204" pitchFamily="34" charset="0"/>
              </a:rPr>
              <a:t>20190201 - Digital_and_Data v5.pptx</a:t>
            </a:r>
            <a:endParaRPr lang="en-US" sz="700">
              <a:solidFill>
                <a:schemeClr val="bg1">
                  <a:lumMod val="50000"/>
                </a:schemeClr>
              </a:solidFill>
              <a:latin typeface="+mn-lt"/>
              <a:sym typeface="Trebuchet MS" panose="020B0603020202020204" pitchFamily="34" charset="0"/>
            </a:endParaRPr>
          </a:p>
        </p:txBody>
      </p:sp>
      <p:sp>
        <p:nvSpPr>
          <p:cNvPr id="8" name="TextBox 7"/>
          <p:cNvSpPr txBox="1"/>
          <p:nvPr userDrawn="1"/>
        </p:nvSpPr>
        <p:spPr>
          <a:xfrm>
            <a:off x="9471567" y="246486"/>
            <a:ext cx="2165227" cy="276999"/>
          </a:xfrm>
          <a:prstGeom prst="rect">
            <a:avLst/>
          </a:prstGeom>
          <a:noFill/>
        </p:spPr>
        <p:txBody>
          <a:bodyPr wrap="square" rtlCol="0">
            <a:spAutoFit/>
          </a:bodyPr>
          <a:lstStyle/>
          <a:p>
            <a:pPr algn="ctr"/>
            <a:r>
              <a:rPr lang="en-GB" sz="1200" b="1">
                <a:solidFill>
                  <a:srgbClr val="133370"/>
                </a:solidFill>
                <a:cs typeface="Arial" panose="020B0604020202020204" pitchFamily="34" charset="0"/>
              </a:rPr>
              <a:t>OFFICIAL-SENSITIVE</a:t>
            </a:r>
          </a:p>
        </p:txBody>
      </p:sp>
      <p:sp>
        <p:nvSpPr>
          <p:cNvPr id="64" name="TextBox 63"/>
          <p:cNvSpPr txBox="1"/>
          <p:nvPr userDrawn="1"/>
        </p:nvSpPr>
        <p:spPr>
          <a:xfrm>
            <a:off x="4865815" y="142876"/>
            <a:ext cx="2461846" cy="209550"/>
          </a:xfrm>
          <a:prstGeom prst="rect">
            <a:avLst/>
          </a:prstGeom>
          <a:solidFill>
            <a:srgbClr val="FFF3BF"/>
          </a:solidFill>
          <a:ln cap="rnd">
            <a:noFill/>
            <a:prstDash val="solid"/>
          </a:ln>
        </p:spPr>
        <p:txBody>
          <a:bodyPr wrap="square" lIns="0" tIns="0" rIns="0" bIns="0" rtlCol="0" anchor="ctr" anchorCtr="0">
            <a:noAutofit/>
          </a:bodyPr>
          <a:lstStyle/>
          <a:p>
            <a:pPr algn="ctr">
              <a:lnSpc>
                <a:spcPct val="90000"/>
              </a:lnSpc>
              <a:spcAft>
                <a:spcPts val="600"/>
              </a:spcAft>
            </a:pPr>
            <a:r>
              <a:rPr lang="en-US" sz="1050"/>
              <a:t>DRAFT – WORK IN PROGRESS</a:t>
            </a:r>
          </a:p>
        </p:txBody>
      </p:sp>
    </p:spTree>
    <p:extLst>
      <p:ext uri="{BB962C8B-B14F-4D97-AF65-F5344CB8AC3E}">
        <p14:creationId xmlns:p14="http://schemas.microsoft.com/office/powerpoint/2010/main" val="29129396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tx2">
            <a:lumMod val="50000"/>
          </a:schemeClr>
        </a:solidFill>
        <a:effectLst/>
      </p:bgPr>
    </p:bg>
    <p:spTree>
      <p:nvGrpSpPr>
        <p:cNvPr id="1" name=""/>
        <p:cNvGrpSpPr/>
        <p:nvPr/>
      </p:nvGrpSpPr>
      <p:grpSpPr>
        <a:xfrm>
          <a:off x="0" y="0"/>
          <a:ext cx="0" cy="0"/>
          <a:chOff x="0" y="0"/>
          <a:chExt cx="0" cy="0"/>
        </a:xfrm>
      </p:grpSpPr>
      <p:pic>
        <p:nvPicPr>
          <p:cNvPr id="54" name="Shadow"/>
          <p:cNvPicPr>
            <a:picLocks noChangeAspect="1"/>
          </p:cNvPicPr>
          <p:nvPr userDrawn="1"/>
        </p:nvPicPr>
        <p:blipFill rotWithShape="1">
          <a:blip r:embed="rId2">
            <a:extLst>
              <a:ext uri="{28A0092B-C50C-407E-A947-70E740481C1C}">
                <a14:useLocalDpi xmlns:a14="http://schemas.microsoft.com/office/drawing/2010/main" val="0"/>
              </a:ext>
            </a:extLst>
          </a:blip>
          <a:srcRect l="1" r="3633" b="23083"/>
          <a:stretch/>
        </p:blipFill>
        <p:spPr>
          <a:xfrm rot="16200000" flipH="1">
            <a:off x="7004220" y="365853"/>
            <a:ext cx="769257" cy="9606303"/>
          </a:xfrm>
          <a:prstGeom prst="rect">
            <a:avLst/>
          </a:prstGeom>
        </p:spPr>
      </p:pic>
      <p:grpSp>
        <p:nvGrpSpPr>
          <p:cNvPr id="57" name="Bubble"/>
          <p:cNvGrpSpPr/>
          <p:nvPr userDrawn="1"/>
        </p:nvGrpSpPr>
        <p:grpSpPr>
          <a:xfrm>
            <a:off x="1" y="1"/>
            <a:ext cx="12191998" cy="5859885"/>
            <a:chOff x="1" y="0"/>
            <a:chExt cx="9905998" cy="5859885"/>
          </a:xfrm>
        </p:grpSpPr>
        <p:sp>
          <p:nvSpPr>
            <p:cNvPr id="4" name="Rectangle 3"/>
            <p:cNvSpPr/>
            <p:nvPr userDrawn="1"/>
          </p:nvSpPr>
          <p:spPr>
            <a:xfrm>
              <a:off x="1" y="0"/>
              <a:ext cx="9905998" cy="4989600"/>
            </a:xfrm>
            <a:prstGeom prst="rect">
              <a:avLst/>
            </a:prstGeom>
            <a:solidFill>
              <a:schemeClr val="tx2"/>
            </a:solidFill>
            <a:ln>
              <a:noFill/>
            </a:ln>
            <a:effectLst/>
          </p:spPr>
          <p:txBody>
            <a:bodyPr vert="horz" wrap="square" lIns="91440" tIns="45720" rIns="91440" bIns="45720" numCol="1" anchor="t" anchorCtr="0" compatLnSpc="1">
              <a:prstTxWarp prst="textNoShape">
                <a:avLst/>
              </a:prstTxWarp>
              <a:noAutofit/>
            </a:bodyPr>
            <a:lstStyle/>
            <a:p>
              <a:pPr lvl="0"/>
              <a:endParaRPr lang="en-US" sz="1800">
                <a:solidFill>
                  <a:schemeClr val="tx1"/>
                </a:solidFill>
                <a:latin typeface="+mn-lt"/>
              </a:endParaRPr>
            </a:p>
          </p:txBody>
        </p:sp>
        <p:sp>
          <p:nvSpPr>
            <p:cNvPr id="56" name="Right Triangle 55"/>
            <p:cNvSpPr/>
            <p:nvPr userDrawn="1"/>
          </p:nvSpPr>
          <p:spPr>
            <a:xfrm rot="5400000">
              <a:off x="2109600" y="4820336"/>
              <a:ext cx="1039549" cy="1039549"/>
            </a:xfrm>
            <a:prstGeom prst="rtTriangle">
              <a:avLst/>
            </a:prstGeom>
            <a:solidFill>
              <a:schemeClr val="tx2"/>
            </a:solidFill>
            <a:ln>
              <a:noFill/>
            </a:ln>
            <a:effectLst/>
          </p:spPr>
          <p:txBody>
            <a:bodyPr vert="horz" wrap="square" lIns="91440" tIns="45720" rIns="91440" bIns="45720" numCol="1" anchor="t" anchorCtr="0" compatLnSpc="1">
              <a:prstTxWarp prst="textNoShape">
                <a:avLst/>
              </a:prstTxWarp>
              <a:noAutofit/>
            </a:bodyPr>
            <a:lstStyle/>
            <a:p>
              <a:pPr lvl="0"/>
              <a:endParaRPr lang="en-US" sz="1800">
                <a:solidFill>
                  <a:schemeClr val="tx1"/>
                </a:solidFill>
                <a:latin typeface="+mn-lt"/>
              </a:endParaRPr>
            </a:p>
          </p:txBody>
        </p:sp>
      </p:grpSp>
      <p:sp>
        <p:nvSpPr>
          <p:cNvPr id="6" name="Page"/>
          <p:cNvSpPr txBox="1"/>
          <p:nvPr userDrawn="1"/>
        </p:nvSpPr>
        <p:spPr>
          <a:xfrm>
            <a:off x="11019324" y="6405036"/>
            <a:ext cx="381001"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3881089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oran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ED73D2-2BAE-432F-94C8-38438D372807}"/>
              </a:ext>
            </a:extLst>
          </p:cNvPr>
          <p:cNvSpPr/>
          <p:nvPr userDrawn="1"/>
        </p:nvSpPr>
        <p:spPr>
          <a:xfrm>
            <a:off x="0" y="5909661"/>
            <a:ext cx="12192000" cy="954000"/>
          </a:xfrm>
          <a:prstGeom prst="rect">
            <a:avLst/>
          </a:prstGeom>
          <a:solidFill>
            <a:srgbClr val="F9AE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a:extLst>
              <a:ext uri="{FF2B5EF4-FFF2-40B4-BE49-F238E27FC236}">
                <a16:creationId xmlns:a16="http://schemas.microsoft.com/office/drawing/2014/main" id="{168C35B7-437D-4BE6-9B66-ED0B9A0A93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7D09F8-429B-4557-A486-27A5770CB020}"/>
              </a:ext>
            </a:extLst>
          </p:cNvPr>
          <p:cNvSpPr>
            <a:spLocks noGrp="1"/>
          </p:cNvSpPr>
          <p:nvPr>
            <p:ph idx="1"/>
          </p:nvPr>
        </p:nvSpPr>
        <p:spPr>
          <a:xfrm>
            <a:off x="838200" y="1825626"/>
            <a:ext cx="10515600" cy="3940861"/>
          </a:xfrm>
        </p:spPr>
        <p:txBody>
          <a:bodyPr/>
          <a:lstStyle>
            <a:lvl1pPr marL="228600" indent="-228600">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D510A885-BAA2-4890-9018-4D60866D65DD}"/>
              </a:ext>
            </a:extLst>
          </p:cNvPr>
          <p:cNvSpPr>
            <a:spLocks noGrp="1"/>
          </p:cNvSpPr>
          <p:nvPr>
            <p:ph type="ftr" sz="quarter" idx="11"/>
          </p:nvPr>
        </p:nvSpPr>
        <p:spPr>
          <a:xfrm>
            <a:off x="1142400" y="6231601"/>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6" name="Slide Number Placeholder 5">
            <a:extLst>
              <a:ext uri="{FF2B5EF4-FFF2-40B4-BE49-F238E27FC236}">
                <a16:creationId xmlns:a16="http://schemas.microsoft.com/office/drawing/2014/main" id="{D1F82590-118A-4F46-A2EA-2A85E3977EA2}"/>
              </a:ext>
            </a:extLst>
          </p:cNvPr>
          <p:cNvSpPr>
            <a:spLocks noGrp="1"/>
          </p:cNvSpPr>
          <p:nvPr>
            <p:ph type="sldNum" sz="quarter" idx="12"/>
          </p:nvPr>
        </p:nvSpPr>
        <p:spPr>
          <a:xfrm>
            <a:off x="662400" y="6231601"/>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pic>
        <p:nvPicPr>
          <p:cNvPr id="8" name="Picture 7" descr="Department for Business, Energy and Industrial Strategy crest" title="Department for Business, Energy and Industrial Strategy">
            <a:extLst>
              <a:ext uri="{FF2B5EF4-FFF2-40B4-BE49-F238E27FC236}">
                <a16:creationId xmlns:a16="http://schemas.microsoft.com/office/drawing/2014/main" id="{FC09D322-24DB-4E08-98A6-C423583B65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4000" y="6093296"/>
            <a:ext cx="1196930" cy="635708"/>
          </a:xfrm>
          <a:prstGeom prst="rect">
            <a:avLst/>
          </a:prstGeom>
        </p:spPr>
      </p:pic>
    </p:spTree>
    <p:extLst>
      <p:ext uri="{BB962C8B-B14F-4D97-AF65-F5344CB8AC3E}">
        <p14:creationId xmlns:p14="http://schemas.microsoft.com/office/powerpoint/2010/main" val="13482439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Page"/>
          <p:cNvSpPr txBox="1"/>
          <p:nvPr userDrawn="1"/>
        </p:nvSpPr>
        <p:spPr bwMode="white">
          <a:xfrm>
            <a:off x="11019324" y="6404400"/>
            <a:ext cx="381001"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4"/>
          </p:nvPr>
        </p:nvSpPr>
        <p:spPr bwMode="white">
          <a:xfrm>
            <a:off x="9738831" y="6405036"/>
            <a:ext cx="127163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4" name="Title 3"/>
          <p:cNvSpPr>
            <a:spLocks noGrp="1"/>
          </p:cNvSpPr>
          <p:nvPr>
            <p:ph type="title" hasCustomPrompt="1"/>
          </p:nvPr>
        </p:nvSpPr>
        <p:spPr>
          <a:xfrm>
            <a:off x="775384" y="622800"/>
            <a:ext cx="10642708" cy="388800"/>
          </a:xfrm>
        </p:spPr>
        <p:txBody>
          <a:bodyPr/>
          <a:lstStyle>
            <a:lvl1pPr>
              <a:defRPr sz="2800">
                <a:solidFill>
                  <a:schemeClr val="bg1"/>
                </a:solidFill>
                <a:latin typeface="+mj-lt"/>
                <a:sym typeface="Trebuchet MS" panose="020B0603020202020204" pitchFamily="34" charset="0"/>
              </a:defRPr>
            </a:lvl1pPr>
          </a:lstStyle>
          <a:p>
            <a:r>
              <a:rPr lang="en-US"/>
              <a:t>Click to add title</a:t>
            </a:r>
          </a:p>
        </p:txBody>
      </p:sp>
      <p:sp>
        <p:nvSpPr>
          <p:cNvPr id="9" name="FooterSimple" hidden="1"/>
          <p:cNvSpPr txBox="1"/>
          <p:nvPr userDrawn="1">
            <p:custDataLst>
              <p:tags r:id="rId1"/>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solidFill>
                <a:latin typeface="+mn-lt"/>
                <a:sym typeface="Trebuchet MS" panose="020B0603020202020204" pitchFamily="34" charset="0"/>
              </a:rPr>
              <a:t>20190201 - Digital_and_Data v5.pptx</a:t>
            </a:r>
            <a:endParaRPr lang="en-US" sz="700">
              <a:solidFill>
                <a:schemeClr val="bg1"/>
              </a:solidFill>
              <a:latin typeface="+mn-lt"/>
              <a:sym typeface="Trebuchet MS" panose="020B0603020202020204" pitchFamily="34" charset="0"/>
            </a:endParaRPr>
          </a:p>
        </p:txBody>
      </p:sp>
      <p:sp>
        <p:nvSpPr>
          <p:cNvPr id="7" name="TextBox 6"/>
          <p:cNvSpPr txBox="1"/>
          <p:nvPr userDrawn="1"/>
        </p:nvSpPr>
        <p:spPr>
          <a:xfrm>
            <a:off x="9471567" y="246486"/>
            <a:ext cx="2165227" cy="276999"/>
          </a:xfrm>
          <a:prstGeom prst="rect">
            <a:avLst/>
          </a:prstGeom>
          <a:noFill/>
        </p:spPr>
        <p:txBody>
          <a:bodyPr wrap="square" rtlCol="0">
            <a:spAutoFit/>
          </a:bodyPr>
          <a:lstStyle/>
          <a:p>
            <a:pPr algn="ctr"/>
            <a:r>
              <a:rPr lang="en-GB" sz="1200" b="1">
                <a:solidFill>
                  <a:srgbClr val="FFFFFF"/>
                </a:solidFill>
                <a:cs typeface="Arial" panose="020B0604020202020204" pitchFamily="34" charset="0"/>
              </a:rPr>
              <a:t>OFFICIAL-SENSITIVE</a:t>
            </a:r>
          </a:p>
        </p:txBody>
      </p:sp>
      <p:sp>
        <p:nvSpPr>
          <p:cNvPr id="63" name="TextBox 62"/>
          <p:cNvSpPr txBox="1"/>
          <p:nvPr userDrawn="1"/>
        </p:nvSpPr>
        <p:spPr>
          <a:xfrm>
            <a:off x="4865815" y="142876"/>
            <a:ext cx="2461846" cy="209550"/>
          </a:xfrm>
          <a:prstGeom prst="rect">
            <a:avLst/>
          </a:prstGeom>
          <a:solidFill>
            <a:srgbClr val="FFF3BF"/>
          </a:solidFill>
          <a:ln cap="rnd">
            <a:noFill/>
            <a:prstDash val="solid"/>
          </a:ln>
        </p:spPr>
        <p:txBody>
          <a:bodyPr wrap="square" lIns="0" tIns="0" rIns="0" bIns="0" rtlCol="0" anchor="ctr" anchorCtr="0">
            <a:noAutofit/>
          </a:bodyPr>
          <a:lstStyle/>
          <a:p>
            <a:pPr algn="ctr">
              <a:lnSpc>
                <a:spcPct val="90000"/>
              </a:lnSpc>
              <a:spcAft>
                <a:spcPts val="600"/>
              </a:spcAft>
            </a:pPr>
            <a:r>
              <a:rPr lang="en-US" sz="1050"/>
              <a:t>DRAFT – WORK IN PROGRESS</a:t>
            </a:r>
          </a:p>
        </p:txBody>
      </p:sp>
    </p:spTree>
    <p:extLst>
      <p:ext uri="{BB962C8B-B14F-4D97-AF65-F5344CB8AC3E}">
        <p14:creationId xmlns:p14="http://schemas.microsoft.com/office/powerpoint/2010/main" val="6753745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2F2F2"/>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2"/>
          </p:nvPr>
        </p:nvSpPr>
        <p:spPr>
          <a:xfrm>
            <a:off x="9738831" y="6405036"/>
            <a:ext cx="127163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6" name="FooterSimple" hidden="1"/>
          <p:cNvSpPr txBox="1"/>
          <p:nvPr userDrawn="1">
            <p:custDataLst>
              <p:tags r:id="rId1"/>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lumMod val="50000"/>
                  </a:schemeClr>
                </a:solidFill>
                <a:latin typeface="+mn-lt"/>
                <a:sym typeface="Trebuchet MS" panose="020B0603020202020204" pitchFamily="34" charset="0"/>
              </a:rPr>
              <a:t>20190201 - Digital_and_Data v5.pptx</a:t>
            </a:r>
            <a:endParaRPr lang="en-US" sz="700">
              <a:solidFill>
                <a:schemeClr val="bg1">
                  <a:lumMod val="50000"/>
                </a:schemeClr>
              </a:solidFill>
              <a:latin typeface="+mn-lt"/>
              <a:sym typeface="Trebuchet MS" panose="020B0603020202020204" pitchFamily="34" charset="0"/>
            </a:endParaRPr>
          </a:p>
        </p:txBody>
      </p:sp>
      <p:sp>
        <p:nvSpPr>
          <p:cNvPr id="8" name="TextBox 7"/>
          <p:cNvSpPr txBox="1"/>
          <p:nvPr userDrawn="1"/>
        </p:nvSpPr>
        <p:spPr>
          <a:xfrm>
            <a:off x="9471567" y="246486"/>
            <a:ext cx="2165227" cy="276999"/>
          </a:xfrm>
          <a:prstGeom prst="rect">
            <a:avLst/>
          </a:prstGeom>
          <a:noFill/>
        </p:spPr>
        <p:txBody>
          <a:bodyPr wrap="square" rtlCol="0">
            <a:spAutoFit/>
          </a:bodyPr>
          <a:lstStyle/>
          <a:p>
            <a:pPr algn="ctr"/>
            <a:r>
              <a:rPr lang="en-GB" sz="1200" b="1">
                <a:solidFill>
                  <a:srgbClr val="133370"/>
                </a:solidFill>
                <a:cs typeface="Arial" panose="020B0604020202020204" pitchFamily="34" charset="0"/>
              </a:rPr>
              <a:t>OFFICIAL-SENSITIVE</a:t>
            </a:r>
          </a:p>
        </p:txBody>
      </p:sp>
      <p:sp>
        <p:nvSpPr>
          <p:cNvPr id="62" name="TextBox 61"/>
          <p:cNvSpPr txBox="1"/>
          <p:nvPr userDrawn="1"/>
        </p:nvSpPr>
        <p:spPr>
          <a:xfrm>
            <a:off x="4865815" y="142876"/>
            <a:ext cx="2461846" cy="209550"/>
          </a:xfrm>
          <a:prstGeom prst="rect">
            <a:avLst/>
          </a:prstGeom>
          <a:solidFill>
            <a:srgbClr val="FFF3BF"/>
          </a:solidFill>
          <a:ln cap="rnd">
            <a:noFill/>
            <a:prstDash val="solid"/>
          </a:ln>
        </p:spPr>
        <p:txBody>
          <a:bodyPr wrap="square" lIns="0" tIns="0" rIns="0" bIns="0" rtlCol="0" anchor="ctr" anchorCtr="0">
            <a:noAutofit/>
          </a:bodyPr>
          <a:lstStyle/>
          <a:p>
            <a:pPr algn="ctr">
              <a:lnSpc>
                <a:spcPct val="90000"/>
              </a:lnSpc>
              <a:spcAft>
                <a:spcPts val="600"/>
              </a:spcAft>
            </a:pPr>
            <a:r>
              <a:rPr lang="en-US" sz="1050"/>
              <a:t>DRAFT – WORK IN PROGRESS</a:t>
            </a:r>
          </a:p>
        </p:txBody>
      </p:sp>
    </p:spTree>
    <p:extLst>
      <p:ext uri="{BB962C8B-B14F-4D97-AF65-F5344CB8AC3E}">
        <p14:creationId xmlns:p14="http://schemas.microsoft.com/office/powerpoint/2010/main" val="15926244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tx2">
                <a:lumMod val="50000"/>
              </a:schemeClr>
            </a:gs>
          </a:gsLst>
          <a:lin ang="8100000" scaled="1"/>
        </a:gradFill>
        <a:effectLst/>
      </p:bgPr>
    </p:bg>
    <p:spTree>
      <p:nvGrpSpPr>
        <p:cNvPr id="1" name=""/>
        <p:cNvGrpSpPr/>
        <p:nvPr/>
      </p:nvGrpSpPr>
      <p:grpSpPr>
        <a:xfrm>
          <a:off x="0" y="0"/>
          <a:ext cx="0" cy="0"/>
          <a:chOff x="0" y="0"/>
          <a:chExt cx="0" cy="0"/>
        </a:xfrm>
      </p:grpSpPr>
      <p:sp>
        <p:nvSpPr>
          <p:cNvPr id="7" name="Page"/>
          <p:cNvSpPr txBox="1"/>
          <p:nvPr userDrawn="1"/>
        </p:nvSpPr>
        <p:spPr bwMode="white">
          <a:xfrm>
            <a:off x="11019324" y="6404400"/>
            <a:ext cx="381001"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2"/>
          </p:nvPr>
        </p:nvSpPr>
        <p:spPr>
          <a:xfrm>
            <a:off x="9738831" y="6405036"/>
            <a:ext cx="127163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8" name="FooterSimple" hidden="1"/>
          <p:cNvSpPr txBox="1"/>
          <p:nvPr userDrawn="1">
            <p:custDataLst>
              <p:tags r:id="rId1"/>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solidFill>
                <a:latin typeface="+mn-lt"/>
                <a:sym typeface="Trebuchet MS" panose="020B0603020202020204" pitchFamily="34" charset="0"/>
              </a:rPr>
              <a:t>20190201 - Digital_and_Data v5.pptx</a:t>
            </a:r>
            <a:endParaRPr lang="en-US" sz="700">
              <a:solidFill>
                <a:schemeClr val="bg1"/>
              </a:solidFill>
              <a:latin typeface="+mn-lt"/>
              <a:sym typeface="Trebuchet MS" panose="020B0603020202020204" pitchFamily="34" charset="0"/>
            </a:endParaRPr>
          </a:p>
        </p:txBody>
      </p:sp>
      <p:sp>
        <p:nvSpPr>
          <p:cNvPr id="6" name="TextBox 5"/>
          <p:cNvSpPr txBox="1"/>
          <p:nvPr userDrawn="1"/>
        </p:nvSpPr>
        <p:spPr>
          <a:xfrm>
            <a:off x="9471567" y="246486"/>
            <a:ext cx="2165227" cy="276999"/>
          </a:xfrm>
          <a:prstGeom prst="rect">
            <a:avLst/>
          </a:prstGeom>
          <a:noFill/>
        </p:spPr>
        <p:txBody>
          <a:bodyPr wrap="square" rtlCol="0">
            <a:spAutoFit/>
          </a:bodyPr>
          <a:lstStyle/>
          <a:p>
            <a:pPr algn="ctr"/>
            <a:r>
              <a:rPr lang="en-GB" sz="1200" b="1">
                <a:solidFill>
                  <a:srgbClr val="FFFFFF"/>
                </a:solidFill>
                <a:cs typeface="Arial" panose="020B0604020202020204" pitchFamily="34" charset="0"/>
              </a:rPr>
              <a:t>OFFICIAL-SENSITIVE</a:t>
            </a:r>
          </a:p>
        </p:txBody>
      </p:sp>
      <p:sp>
        <p:nvSpPr>
          <p:cNvPr id="63" name="TextBox 62"/>
          <p:cNvSpPr txBox="1"/>
          <p:nvPr userDrawn="1"/>
        </p:nvSpPr>
        <p:spPr>
          <a:xfrm>
            <a:off x="4865815" y="142876"/>
            <a:ext cx="2461846" cy="209550"/>
          </a:xfrm>
          <a:prstGeom prst="rect">
            <a:avLst/>
          </a:prstGeom>
          <a:solidFill>
            <a:srgbClr val="FFF3BF"/>
          </a:solidFill>
          <a:ln cap="rnd">
            <a:noFill/>
            <a:prstDash val="solid"/>
          </a:ln>
        </p:spPr>
        <p:txBody>
          <a:bodyPr wrap="square" lIns="0" tIns="0" rIns="0" bIns="0" rtlCol="0" anchor="ctr" anchorCtr="0">
            <a:noAutofit/>
          </a:bodyPr>
          <a:lstStyle/>
          <a:p>
            <a:pPr algn="ctr">
              <a:lnSpc>
                <a:spcPct val="90000"/>
              </a:lnSpc>
              <a:spcAft>
                <a:spcPts val="600"/>
              </a:spcAft>
            </a:pPr>
            <a:r>
              <a:rPr lang="en-US" sz="1050"/>
              <a:t>DRAFT – WORK IN PROGRESS</a:t>
            </a:r>
          </a:p>
        </p:txBody>
      </p:sp>
    </p:spTree>
    <p:extLst>
      <p:ext uri="{BB962C8B-B14F-4D97-AF65-F5344CB8AC3E}">
        <p14:creationId xmlns:p14="http://schemas.microsoft.com/office/powerpoint/2010/main" val="33784810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Disclaimer">
    <p:bg>
      <p:bgPr>
        <a:solidFill>
          <a:srgbClr val="F2F2F2"/>
        </a:solidFill>
        <a:effectLst/>
      </p:bgPr>
    </p:bg>
    <p:spTree>
      <p:nvGrpSpPr>
        <p:cNvPr id="1" name=""/>
        <p:cNvGrpSpPr/>
        <p:nvPr/>
      </p:nvGrpSpPr>
      <p:grpSpPr>
        <a:xfrm>
          <a:off x="0" y="0"/>
          <a:ext cx="0" cy="0"/>
          <a:chOff x="0" y="0"/>
          <a:chExt cx="0" cy="0"/>
        </a:xfrm>
      </p:grpSpPr>
      <p:sp>
        <p:nvSpPr>
          <p:cNvPr id="11" name="FooterSimple" hidden="1"/>
          <p:cNvSpPr txBox="1"/>
          <p:nvPr userDrawn="1">
            <p:custDataLst>
              <p:tags r:id="rId1"/>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lumMod val="50000"/>
                  </a:schemeClr>
                </a:solidFill>
                <a:latin typeface="+mn-lt"/>
                <a:sym typeface="Trebuchet MS" panose="020B0603020202020204" pitchFamily="34" charset="0"/>
              </a:rPr>
              <a:t>20190201 - Digital_and_Data v5.pptx</a:t>
            </a:r>
            <a:endParaRPr lang="en-US" sz="700">
              <a:solidFill>
                <a:schemeClr val="bg1">
                  <a:lumMod val="50000"/>
                </a:schemeClr>
              </a:solidFill>
              <a:latin typeface="+mn-lt"/>
              <a:sym typeface="Trebuchet MS" panose="020B0603020202020204" pitchFamily="34" charset="0"/>
            </a:endParaRPr>
          </a:p>
        </p:txBody>
      </p:sp>
      <p:sp>
        <p:nvSpPr>
          <p:cNvPr id="3" name="TextBox 2"/>
          <p:cNvSpPr txBox="1"/>
          <p:nvPr userDrawn="1"/>
        </p:nvSpPr>
        <p:spPr>
          <a:xfrm>
            <a:off x="9471567" y="246486"/>
            <a:ext cx="2165227" cy="276999"/>
          </a:xfrm>
          <a:prstGeom prst="rect">
            <a:avLst/>
          </a:prstGeom>
          <a:noFill/>
        </p:spPr>
        <p:txBody>
          <a:bodyPr wrap="square" rtlCol="0">
            <a:spAutoFit/>
          </a:bodyPr>
          <a:lstStyle/>
          <a:p>
            <a:pPr algn="ctr"/>
            <a:r>
              <a:rPr lang="en-GB" sz="1200" b="1">
                <a:solidFill>
                  <a:srgbClr val="133370"/>
                </a:solidFill>
                <a:cs typeface="Arial" panose="020B0604020202020204" pitchFamily="34" charset="0"/>
              </a:rPr>
              <a:t>OFFICIAL-SENSITIVE</a:t>
            </a:r>
          </a:p>
        </p:txBody>
      </p:sp>
      <p:sp>
        <p:nvSpPr>
          <p:cNvPr id="59" name="TextBox 58"/>
          <p:cNvSpPr txBox="1"/>
          <p:nvPr userDrawn="1"/>
        </p:nvSpPr>
        <p:spPr>
          <a:xfrm>
            <a:off x="4865815" y="142876"/>
            <a:ext cx="2461846" cy="209550"/>
          </a:xfrm>
          <a:prstGeom prst="rect">
            <a:avLst/>
          </a:prstGeom>
          <a:solidFill>
            <a:srgbClr val="FFF3BF"/>
          </a:solidFill>
          <a:ln cap="rnd">
            <a:noFill/>
            <a:prstDash val="solid"/>
          </a:ln>
        </p:spPr>
        <p:txBody>
          <a:bodyPr wrap="square" lIns="0" tIns="0" rIns="0" bIns="0" rtlCol="0" anchor="ctr" anchorCtr="0">
            <a:noAutofit/>
          </a:bodyPr>
          <a:lstStyle/>
          <a:p>
            <a:pPr algn="ctr">
              <a:lnSpc>
                <a:spcPct val="90000"/>
              </a:lnSpc>
              <a:spcAft>
                <a:spcPts val="600"/>
              </a:spcAft>
            </a:pPr>
            <a:r>
              <a:rPr lang="en-US" sz="1050"/>
              <a:t>DRAFT – WORK IN PROGRESS</a:t>
            </a:r>
          </a:p>
        </p:txBody>
      </p:sp>
    </p:spTree>
    <p:extLst>
      <p:ext uri="{BB962C8B-B14F-4D97-AF65-F5344CB8AC3E}">
        <p14:creationId xmlns:p14="http://schemas.microsoft.com/office/powerpoint/2010/main" val="11743603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2708" y="246485"/>
            <a:ext cx="2328985" cy="1005032"/>
          </a:xfrm>
          <a:prstGeom prst="rect">
            <a:avLst/>
          </a:prstGeom>
        </p:spPr>
      </p:pic>
      <p:sp>
        <p:nvSpPr>
          <p:cNvPr id="10" name="TextBox 9"/>
          <p:cNvSpPr txBox="1"/>
          <p:nvPr userDrawn="1"/>
        </p:nvSpPr>
        <p:spPr>
          <a:xfrm>
            <a:off x="9471567" y="246486"/>
            <a:ext cx="2165227" cy="276999"/>
          </a:xfrm>
          <a:prstGeom prst="rect">
            <a:avLst/>
          </a:prstGeom>
          <a:noFill/>
        </p:spPr>
        <p:txBody>
          <a:bodyPr wrap="square" rtlCol="0">
            <a:spAutoFit/>
          </a:bodyPr>
          <a:lstStyle/>
          <a:p>
            <a:pPr algn="ctr"/>
            <a:r>
              <a:rPr lang="en-GB" sz="1200" b="1">
                <a:solidFill>
                  <a:srgbClr val="133370"/>
                </a:solidFill>
                <a:cs typeface="Arial" panose="020B0604020202020204" pitchFamily="34" charset="0"/>
              </a:rPr>
              <a:t>OFFICIAL-SENSITIVE</a:t>
            </a:r>
          </a:p>
        </p:txBody>
      </p:sp>
      <p:sp>
        <p:nvSpPr>
          <p:cNvPr id="16" name="Text Placeholder 6"/>
          <p:cNvSpPr>
            <a:spLocks noGrp="1"/>
          </p:cNvSpPr>
          <p:nvPr>
            <p:ph type="body" sz="quarter" idx="10" hasCustomPrompt="1"/>
          </p:nvPr>
        </p:nvSpPr>
        <p:spPr>
          <a:xfrm>
            <a:off x="562708" y="1905000"/>
            <a:ext cx="8690708" cy="1472184"/>
          </a:xfrm>
        </p:spPr>
        <p:txBody>
          <a:bodyPr lIns="91440" tIns="45720" rIns="91440" bIns="45720" anchor="t" anchorCtr="0">
            <a:noAutofit/>
          </a:bodyPr>
          <a:lstStyle>
            <a:lvl1pPr algn="l">
              <a:buNone/>
              <a:defRPr sz="7200" b="1" baseline="0">
                <a:solidFill>
                  <a:srgbClr val="002F6D"/>
                </a:solidFill>
              </a:defRPr>
            </a:lvl1pPr>
            <a:lvl2pPr>
              <a:defRPr sz="3200" baseline="0"/>
            </a:lvl2pPr>
            <a:lvl3pPr>
              <a:defRPr sz="3200" baseline="0"/>
            </a:lvl3pPr>
            <a:lvl4pPr>
              <a:defRPr sz="3200" baseline="0"/>
            </a:lvl4pPr>
            <a:lvl5pPr>
              <a:defRPr sz="3200" baseline="0"/>
            </a:lvl5pPr>
          </a:lstStyle>
          <a:p>
            <a:pPr lvl="0"/>
            <a:r>
              <a:rPr lang="en-US"/>
              <a:t>Thank you</a:t>
            </a:r>
          </a:p>
        </p:txBody>
      </p:sp>
      <p:sp>
        <p:nvSpPr>
          <p:cNvPr id="18" name="Rectangle 138"/>
          <p:cNvSpPr>
            <a:spLocks noChangeArrowheads="1"/>
          </p:cNvSpPr>
          <p:nvPr userDrawn="1">
            <p:custDataLst>
              <p:tags r:id="rId1"/>
            </p:custDataLst>
          </p:nvPr>
        </p:nvSpPr>
        <p:spPr bwMode="gray">
          <a:xfrm>
            <a:off x="0" y="5645020"/>
            <a:ext cx="12192000" cy="1212980"/>
          </a:xfrm>
          <a:prstGeom prst="rect">
            <a:avLst/>
          </a:prstGeom>
          <a:solidFill>
            <a:srgbClr val="002F6D"/>
          </a:solidFill>
          <a:ln w="9525" algn="ctr">
            <a:noFill/>
            <a:miter lim="800000"/>
            <a:headEnd/>
            <a:tailEnd/>
          </a:ln>
          <a:effectLst/>
        </p:spPr>
        <p:txBody>
          <a:bodyPr wrap="none" anchor="ctr"/>
          <a:lstStyle/>
          <a:p>
            <a:endParaRPr lang="en-US" sz="1800" noProof="0"/>
          </a:p>
        </p:txBody>
      </p:sp>
      <p:sp>
        <p:nvSpPr>
          <p:cNvPr id="19" name="Text Placeholder 14"/>
          <p:cNvSpPr>
            <a:spLocks noGrp="1"/>
          </p:cNvSpPr>
          <p:nvPr>
            <p:ph type="body" sz="quarter" idx="12" hasCustomPrompt="1"/>
          </p:nvPr>
        </p:nvSpPr>
        <p:spPr>
          <a:xfrm>
            <a:off x="562708" y="6045200"/>
            <a:ext cx="3657600" cy="317500"/>
          </a:xfrm>
        </p:spPr>
        <p:txBody>
          <a:bodyPr lIns="91440" tIns="45720" rIns="91440" bIns="45720" anchor="t" anchorCtr="0"/>
          <a:lstStyle>
            <a:lvl1pPr>
              <a:buNone/>
              <a:defRPr baseline="0">
                <a:solidFill>
                  <a:schemeClr val="bg1"/>
                </a:solidFill>
              </a:defRPr>
            </a:lvl1pPr>
          </a:lstStyle>
          <a:p>
            <a:pPr lvl="0"/>
            <a:r>
              <a:rPr lang="en-US"/>
              <a:t>Date</a:t>
            </a:r>
          </a:p>
        </p:txBody>
      </p:sp>
      <p:pic>
        <p:nvPicPr>
          <p:cNvPr id="20" name="Picture 19" descr="Department for Business, Energy and Industrial Strategy crest"/>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76461" y="5874846"/>
            <a:ext cx="1745716" cy="753331"/>
          </a:xfrm>
          <a:prstGeom prst="rect">
            <a:avLst/>
          </a:prstGeom>
        </p:spPr>
      </p:pic>
    </p:spTree>
    <p:extLst>
      <p:ext uri="{BB962C8B-B14F-4D97-AF65-F5344CB8AC3E}">
        <p14:creationId xmlns:p14="http://schemas.microsoft.com/office/powerpoint/2010/main" val="37921080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Layout guide">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2051"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955" y="1589"/>
                        <a:ext cx="1953" cy="1587"/>
                      </a:xfrm>
                      <a:prstGeom prst="rect">
                        <a:avLst/>
                      </a:prstGeom>
                    </p:spPr>
                  </p:pic>
                </p:oleObj>
              </mc:Fallback>
            </mc:AlternateContent>
          </a:graphicData>
        </a:graphic>
      </p:graphicFrame>
      <p:grpSp>
        <p:nvGrpSpPr>
          <p:cNvPr id="52" name="A4Grid"/>
          <p:cNvGrpSpPr/>
          <p:nvPr userDrawn="1"/>
        </p:nvGrpSpPr>
        <p:grpSpPr>
          <a:xfrm>
            <a:off x="0" y="0"/>
            <a:ext cx="12192000" cy="6858000"/>
            <a:chOff x="0" y="0"/>
            <a:chExt cx="9906000" cy="6858000"/>
          </a:xfrm>
        </p:grpSpPr>
        <p:sp>
          <p:nvSpPr>
            <p:cNvPr id="53" name="Slide edges"/>
            <p:cNvSpPr>
              <a:spLocks noChangeAspect="1"/>
            </p:cNvSpPr>
            <p:nvPr/>
          </p:nvSpPr>
          <p:spPr bwMode="auto">
            <a:xfrm>
              <a:off x="0" y="0"/>
              <a:ext cx="9905999"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R="0" lvl="0" indent="0" fontAlgn="auto">
                <a:lnSpc>
                  <a:spcPct val="100000"/>
                </a:lnSpc>
                <a:spcBef>
                  <a:spcPts val="0"/>
                </a:spcBef>
                <a:spcAft>
                  <a:spcPts val="0"/>
                </a:spcAft>
                <a:buClrTx/>
                <a:buSzTx/>
                <a:buFontTx/>
                <a:buNone/>
                <a:tabLst/>
              </a:pPr>
              <a:endParaRPr kumimoji="0" lang="en-US" sz="1200" b="0" i="0" u="none" strike="noStrike" cap="none" spc="0" normalizeH="0" baseline="0" noProof="0">
                <a:ln>
                  <a:noFill/>
                </a:ln>
                <a:effectLst/>
                <a:uLnTx/>
                <a:uFillTx/>
                <a:latin typeface="+mn-lt"/>
              </a:endParaRPr>
            </a:p>
          </p:txBody>
        </p:sp>
        <p:sp>
          <p:nvSpPr>
            <p:cNvPr id="54" name="No-fly zone"/>
            <p:cNvSpPr/>
            <p:nvPr userDrawn="1"/>
          </p:nvSpPr>
          <p:spPr>
            <a:xfrm>
              <a:off x="0" y="0"/>
              <a:ext cx="9906000" cy="6858000"/>
            </a:xfrm>
            <a:custGeom>
              <a:avLst/>
              <a:gdLst>
                <a:gd name="connsiteX0" fmla="*/ 629400 w 9906000"/>
                <a:gd name="connsiteY0" fmla="*/ 622800 h 6858000"/>
                <a:gd name="connsiteX1" fmla="*/ 629400 w 9906000"/>
                <a:gd name="connsiteY1" fmla="*/ 6156000 h 6858000"/>
                <a:gd name="connsiteX2" fmla="*/ 9276600 w 9906000"/>
                <a:gd name="connsiteY2" fmla="*/ 6156000 h 6858000"/>
                <a:gd name="connsiteX3" fmla="*/ 9276600 w 9906000"/>
                <a:gd name="connsiteY3" fmla="*/ 622800 h 6858000"/>
                <a:gd name="connsiteX4" fmla="*/ 0 w 9906000"/>
                <a:gd name="connsiteY4" fmla="*/ 0 h 6858000"/>
                <a:gd name="connsiteX5" fmla="*/ 629400 w 9906000"/>
                <a:gd name="connsiteY5" fmla="*/ 0 h 6858000"/>
                <a:gd name="connsiteX6" fmla="*/ 629400 w 9906000"/>
                <a:gd name="connsiteY6" fmla="*/ 0 h 6858000"/>
                <a:gd name="connsiteX7" fmla="*/ 9276600 w 9906000"/>
                <a:gd name="connsiteY7" fmla="*/ 0 h 6858000"/>
                <a:gd name="connsiteX8" fmla="*/ 9906000 w 9906000"/>
                <a:gd name="connsiteY8" fmla="*/ 0 h 6858000"/>
                <a:gd name="connsiteX9" fmla="*/ 9906000 w 9906000"/>
                <a:gd name="connsiteY9" fmla="*/ 622800 h 6858000"/>
                <a:gd name="connsiteX10" fmla="*/ 9906000 w 9906000"/>
                <a:gd name="connsiteY10" fmla="*/ 6156000 h 6858000"/>
                <a:gd name="connsiteX11" fmla="*/ 9906000 w 9906000"/>
                <a:gd name="connsiteY11" fmla="*/ 6858000 h 6858000"/>
                <a:gd name="connsiteX12" fmla="*/ 9276600 w 9906000"/>
                <a:gd name="connsiteY12" fmla="*/ 6858000 h 6858000"/>
                <a:gd name="connsiteX13" fmla="*/ 629400 w 9906000"/>
                <a:gd name="connsiteY13" fmla="*/ 6858000 h 6858000"/>
                <a:gd name="connsiteX14" fmla="*/ 0 w 9906000"/>
                <a:gd name="connsiteY14" fmla="*/ 6858000 h 6858000"/>
                <a:gd name="connsiteX15" fmla="*/ 0 w 9906000"/>
                <a:gd name="connsiteY1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06000" h="6858000">
                  <a:moveTo>
                    <a:pt x="629400" y="622800"/>
                  </a:moveTo>
                  <a:lnTo>
                    <a:pt x="629400" y="6156000"/>
                  </a:lnTo>
                  <a:lnTo>
                    <a:pt x="9276600" y="6156000"/>
                  </a:lnTo>
                  <a:lnTo>
                    <a:pt x="9276600" y="622800"/>
                  </a:lnTo>
                  <a:close/>
                  <a:moveTo>
                    <a:pt x="0" y="0"/>
                  </a:moveTo>
                  <a:lnTo>
                    <a:pt x="629400" y="0"/>
                  </a:lnTo>
                  <a:lnTo>
                    <a:pt x="629400" y="0"/>
                  </a:lnTo>
                  <a:lnTo>
                    <a:pt x="9276600" y="0"/>
                  </a:lnTo>
                  <a:lnTo>
                    <a:pt x="9906000" y="0"/>
                  </a:lnTo>
                  <a:lnTo>
                    <a:pt x="9906000" y="622800"/>
                  </a:lnTo>
                  <a:lnTo>
                    <a:pt x="9906000" y="6156000"/>
                  </a:lnTo>
                  <a:lnTo>
                    <a:pt x="9906000" y="6858000"/>
                  </a:lnTo>
                  <a:lnTo>
                    <a:pt x="9276600" y="6858000"/>
                  </a:lnTo>
                  <a:lnTo>
                    <a:pt x="629400" y="6858000"/>
                  </a:lnTo>
                  <a:lnTo>
                    <a:pt x="0" y="6858000"/>
                  </a:lnTo>
                  <a:lnTo>
                    <a:pt x="0" y="6858000"/>
                  </a:lnTo>
                  <a:close/>
                </a:path>
              </a:pathLst>
            </a:custGeom>
            <a:solidFill>
              <a:srgbClr val="FFEFEF">
                <a:alpha val="40000"/>
              </a:srgbClr>
            </a:solidFill>
            <a:ln>
              <a:noFill/>
            </a:ln>
          </p:spPr>
          <p:txBody>
            <a:bodyPr vert="horz" wrap="square" lIns="91440" tIns="45720" rIns="91440" bIns="45720" numCol="1" anchor="t" anchorCtr="0" compatLnSpc="1">
              <a:prstTxWarp prst="textNoShape">
                <a:avLst/>
              </a:prstTxWarp>
            </a:bodyPr>
            <a:lstStyle/>
            <a:p>
              <a:pPr lvl="0"/>
              <a:endParaRPr lang="en-US" sz="1200">
                <a:solidFill>
                  <a:schemeClr val="tx1"/>
                </a:solidFill>
                <a:latin typeface="+mn-lt"/>
              </a:endParaRPr>
            </a:p>
          </p:txBody>
        </p:sp>
        <p:sp>
          <p:nvSpPr>
            <p:cNvPr id="58" name="Footnote measure"/>
            <p:cNvSpPr>
              <a:spLocks noChangeArrowheads="1"/>
            </p:cNvSpPr>
            <p:nvPr/>
          </p:nvSpPr>
          <p:spPr bwMode="auto">
            <a:xfrm>
              <a:off x="629400" y="6156016"/>
              <a:ext cx="8647200" cy="378303"/>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59" name="Whitespace measure"/>
            <p:cNvSpPr>
              <a:spLocks noChangeArrowheads="1"/>
            </p:cNvSpPr>
            <p:nvPr/>
          </p:nvSpPr>
          <p:spPr bwMode="auto">
            <a:xfrm>
              <a:off x="629400" y="1496705"/>
              <a:ext cx="8647200"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grpSp>
          <p:nvGrpSpPr>
            <p:cNvPr id="60" name="Gutter space"/>
            <p:cNvGrpSpPr/>
            <p:nvPr userDrawn="1"/>
          </p:nvGrpSpPr>
          <p:grpSpPr>
            <a:xfrm>
              <a:off x="1140950" y="623086"/>
              <a:ext cx="7624100" cy="5532930"/>
              <a:chOff x="1140950" y="623086"/>
              <a:chExt cx="7624100" cy="5532930"/>
            </a:xfrm>
          </p:grpSpPr>
          <p:sp>
            <p:nvSpPr>
              <p:cNvPr id="115" name="Gutter 11"/>
              <p:cNvSpPr>
                <a:spLocks noChangeArrowheads="1"/>
              </p:cNvSpPr>
              <p:nvPr/>
            </p:nvSpPr>
            <p:spPr bwMode="auto">
              <a:xfrm>
                <a:off x="85364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16" name="Gutter 10"/>
              <p:cNvSpPr>
                <a:spLocks noChangeArrowheads="1"/>
              </p:cNvSpPr>
              <p:nvPr/>
            </p:nvSpPr>
            <p:spPr bwMode="auto">
              <a:xfrm>
                <a:off x="779690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17" name="Gutter 9"/>
              <p:cNvSpPr>
                <a:spLocks noChangeArrowheads="1"/>
              </p:cNvSpPr>
              <p:nvPr/>
            </p:nvSpPr>
            <p:spPr bwMode="auto">
              <a:xfrm>
                <a:off x="70573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18" name="Gutter 8"/>
              <p:cNvSpPr>
                <a:spLocks noChangeArrowheads="1"/>
              </p:cNvSpPr>
              <p:nvPr/>
            </p:nvSpPr>
            <p:spPr bwMode="auto">
              <a:xfrm>
                <a:off x="631780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19" name="Gutter 7"/>
              <p:cNvSpPr>
                <a:spLocks noChangeArrowheads="1"/>
              </p:cNvSpPr>
              <p:nvPr/>
            </p:nvSpPr>
            <p:spPr bwMode="auto">
              <a:xfrm>
                <a:off x="55782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20" name="Gutter 6"/>
              <p:cNvSpPr>
                <a:spLocks noChangeArrowheads="1"/>
              </p:cNvSpPr>
              <p:nvPr/>
            </p:nvSpPr>
            <p:spPr bwMode="auto">
              <a:xfrm>
                <a:off x="483870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39" name="Gutter 5"/>
              <p:cNvSpPr>
                <a:spLocks noChangeArrowheads="1"/>
              </p:cNvSpPr>
              <p:nvPr/>
            </p:nvSpPr>
            <p:spPr bwMode="auto">
              <a:xfrm>
                <a:off x="40991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40" name="Gutter 4"/>
              <p:cNvSpPr>
                <a:spLocks noChangeArrowheads="1"/>
              </p:cNvSpPr>
              <p:nvPr/>
            </p:nvSpPr>
            <p:spPr bwMode="auto">
              <a:xfrm>
                <a:off x="335960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41" name="Gutter 3"/>
              <p:cNvSpPr>
                <a:spLocks noChangeArrowheads="1"/>
              </p:cNvSpPr>
              <p:nvPr/>
            </p:nvSpPr>
            <p:spPr bwMode="auto">
              <a:xfrm>
                <a:off x="26200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42" name="Gutter 2"/>
              <p:cNvSpPr>
                <a:spLocks noChangeArrowheads="1"/>
              </p:cNvSpPr>
              <p:nvPr/>
            </p:nvSpPr>
            <p:spPr bwMode="auto">
              <a:xfrm>
                <a:off x="188050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43" name="Gutter 1"/>
              <p:cNvSpPr>
                <a:spLocks noChangeArrowheads="1"/>
              </p:cNvSpPr>
              <p:nvPr/>
            </p:nvSpPr>
            <p:spPr bwMode="auto">
              <a:xfrm>
                <a:off x="11409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grpSp>
        <p:grpSp>
          <p:nvGrpSpPr>
            <p:cNvPr id="61" name="Baselines/Anchors"/>
            <p:cNvGrpSpPr>
              <a:grpSpLocks noChangeAspect="1"/>
            </p:cNvGrpSpPr>
            <p:nvPr userDrawn="1"/>
          </p:nvGrpSpPr>
          <p:grpSpPr>
            <a:xfrm>
              <a:off x="0" y="623086"/>
              <a:ext cx="9906000" cy="5532931"/>
              <a:chOff x="0" y="623086"/>
              <a:chExt cx="9906000" cy="5532931"/>
            </a:xfrm>
          </p:grpSpPr>
          <p:sp>
            <p:nvSpPr>
              <p:cNvPr id="71" name="Line 20"/>
              <p:cNvSpPr>
                <a:spLocks noChangeShapeType="1"/>
              </p:cNvSpPr>
              <p:nvPr/>
            </p:nvSpPr>
            <p:spPr bwMode="auto">
              <a:xfrm>
                <a:off x="975" y="6156017"/>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72" name="Line 19"/>
              <p:cNvSpPr>
                <a:spLocks noChangeShapeType="1"/>
              </p:cNvSpPr>
              <p:nvPr/>
            </p:nvSpPr>
            <p:spPr bwMode="auto">
              <a:xfrm>
                <a:off x="975" y="5864812"/>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73" name="Line 18"/>
              <p:cNvSpPr>
                <a:spLocks noChangeShapeType="1"/>
              </p:cNvSpPr>
              <p:nvPr/>
            </p:nvSpPr>
            <p:spPr bwMode="auto">
              <a:xfrm>
                <a:off x="975" y="5573605"/>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74" name="Line 17"/>
              <p:cNvSpPr>
                <a:spLocks noChangeShapeType="1"/>
              </p:cNvSpPr>
              <p:nvPr/>
            </p:nvSpPr>
            <p:spPr bwMode="auto">
              <a:xfrm>
                <a:off x="975" y="5282398"/>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76" name="Line 16"/>
              <p:cNvSpPr>
                <a:spLocks noChangeShapeType="1"/>
              </p:cNvSpPr>
              <p:nvPr/>
            </p:nvSpPr>
            <p:spPr bwMode="auto">
              <a:xfrm>
                <a:off x="975" y="4991191"/>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79" name="Line 15"/>
              <p:cNvSpPr>
                <a:spLocks noChangeShapeType="1"/>
              </p:cNvSpPr>
              <p:nvPr/>
            </p:nvSpPr>
            <p:spPr bwMode="auto">
              <a:xfrm>
                <a:off x="975" y="4699984"/>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81" name="Line 14"/>
              <p:cNvSpPr>
                <a:spLocks noChangeShapeType="1"/>
              </p:cNvSpPr>
              <p:nvPr/>
            </p:nvSpPr>
            <p:spPr bwMode="auto">
              <a:xfrm>
                <a:off x="975" y="4408777"/>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02" name="Line 13"/>
              <p:cNvSpPr>
                <a:spLocks noChangeShapeType="1"/>
              </p:cNvSpPr>
              <p:nvPr/>
            </p:nvSpPr>
            <p:spPr bwMode="auto">
              <a:xfrm>
                <a:off x="975" y="4117570"/>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03" name="Line 12"/>
              <p:cNvSpPr>
                <a:spLocks noChangeShapeType="1"/>
              </p:cNvSpPr>
              <p:nvPr/>
            </p:nvSpPr>
            <p:spPr bwMode="auto">
              <a:xfrm>
                <a:off x="975" y="3826363"/>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04" name="Line 11"/>
              <p:cNvSpPr>
                <a:spLocks noChangeShapeType="1"/>
              </p:cNvSpPr>
              <p:nvPr/>
            </p:nvSpPr>
            <p:spPr bwMode="auto">
              <a:xfrm>
                <a:off x="975" y="3535156"/>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05" name="Line 10"/>
              <p:cNvSpPr>
                <a:spLocks noChangeShapeType="1"/>
              </p:cNvSpPr>
              <p:nvPr/>
            </p:nvSpPr>
            <p:spPr bwMode="auto">
              <a:xfrm>
                <a:off x="975" y="3243949"/>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06" name="Line 9"/>
              <p:cNvSpPr>
                <a:spLocks noChangeShapeType="1"/>
              </p:cNvSpPr>
              <p:nvPr/>
            </p:nvSpPr>
            <p:spPr bwMode="auto">
              <a:xfrm>
                <a:off x="975" y="2952742"/>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07" name="Line 8"/>
              <p:cNvSpPr>
                <a:spLocks noChangeShapeType="1"/>
              </p:cNvSpPr>
              <p:nvPr/>
            </p:nvSpPr>
            <p:spPr bwMode="auto">
              <a:xfrm>
                <a:off x="975" y="2661535"/>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08" name="Line 7"/>
              <p:cNvSpPr>
                <a:spLocks noChangeShapeType="1"/>
              </p:cNvSpPr>
              <p:nvPr/>
            </p:nvSpPr>
            <p:spPr bwMode="auto">
              <a:xfrm>
                <a:off x="975" y="2370328"/>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09" name="Line 6"/>
              <p:cNvSpPr>
                <a:spLocks noChangeShapeType="1"/>
              </p:cNvSpPr>
              <p:nvPr/>
            </p:nvSpPr>
            <p:spPr bwMode="auto">
              <a:xfrm>
                <a:off x="975" y="2079121"/>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10" name="Line 5"/>
              <p:cNvSpPr>
                <a:spLocks noChangeShapeType="1"/>
              </p:cNvSpPr>
              <p:nvPr/>
            </p:nvSpPr>
            <p:spPr bwMode="auto">
              <a:xfrm>
                <a:off x="975" y="1787914"/>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11" name="Line 4"/>
              <p:cNvSpPr>
                <a:spLocks noChangeShapeType="1"/>
              </p:cNvSpPr>
              <p:nvPr/>
            </p:nvSpPr>
            <p:spPr bwMode="auto">
              <a:xfrm>
                <a:off x="975" y="1496707"/>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12" name="Line 3"/>
              <p:cNvSpPr>
                <a:spLocks noChangeShapeType="1"/>
              </p:cNvSpPr>
              <p:nvPr/>
            </p:nvSpPr>
            <p:spPr bwMode="auto">
              <a:xfrm>
                <a:off x="975" y="1205500"/>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13" name="Line 2"/>
              <p:cNvSpPr>
                <a:spLocks noChangeShapeType="1"/>
              </p:cNvSpPr>
              <p:nvPr/>
            </p:nvSpPr>
            <p:spPr bwMode="auto">
              <a:xfrm>
                <a:off x="975" y="914293"/>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14" name="Line 1"/>
              <p:cNvSpPr>
                <a:spLocks noChangeShapeType="1"/>
              </p:cNvSpPr>
              <p:nvPr/>
            </p:nvSpPr>
            <p:spPr bwMode="auto">
              <a:xfrm>
                <a:off x="0" y="623086"/>
                <a:ext cx="99060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grpSp>
        <p:grpSp>
          <p:nvGrpSpPr>
            <p:cNvPr id="62" name="Five column measure"/>
            <p:cNvGrpSpPr/>
            <p:nvPr userDrawn="1"/>
          </p:nvGrpSpPr>
          <p:grpSpPr>
            <a:xfrm>
              <a:off x="629400" y="5977077"/>
              <a:ext cx="8647200" cy="66674"/>
              <a:chOff x="629400" y="5977077"/>
              <a:chExt cx="8647200" cy="66674"/>
            </a:xfrm>
          </p:grpSpPr>
          <p:sp>
            <p:nvSpPr>
              <p:cNvPr id="65" name="Column 5"/>
              <p:cNvSpPr>
                <a:spLocks/>
              </p:cNvSpPr>
              <p:nvPr/>
            </p:nvSpPr>
            <p:spPr bwMode="auto">
              <a:xfrm>
                <a:off x="7746600" y="5977077"/>
                <a:ext cx="1530000" cy="66674"/>
              </a:xfrm>
              <a:custGeom>
                <a:avLst/>
                <a:gdLst>
                  <a:gd name="T0" fmla="*/ 0 w 1104"/>
                  <a:gd name="T1" fmla="*/ 0 h 42"/>
                  <a:gd name="T2" fmla="*/ 0 w 1104"/>
                  <a:gd name="T3" fmla="*/ 42 h 42"/>
                  <a:gd name="T4" fmla="*/ 1104 w 1104"/>
                  <a:gd name="T5" fmla="*/ 42 h 42"/>
                  <a:gd name="T6" fmla="*/ 1104 w 1104"/>
                  <a:gd name="T7" fmla="*/ 0 h 42"/>
                  <a:gd name="T8" fmla="*/ 0 w 1104"/>
                  <a:gd name="T9" fmla="*/ 0 h 42"/>
                  <a:gd name="T10" fmla="*/ 0 w 1104"/>
                  <a:gd name="T11" fmla="*/ 0 h 42"/>
                </a:gdLst>
                <a:ahLst/>
                <a:cxnLst>
                  <a:cxn ang="0">
                    <a:pos x="T0" y="T1"/>
                  </a:cxn>
                  <a:cxn ang="0">
                    <a:pos x="T2" y="T3"/>
                  </a:cxn>
                  <a:cxn ang="0">
                    <a:pos x="T4" y="T5"/>
                  </a:cxn>
                  <a:cxn ang="0">
                    <a:pos x="T6" y="T7"/>
                  </a:cxn>
                  <a:cxn ang="0">
                    <a:pos x="T8" y="T9"/>
                  </a:cxn>
                  <a:cxn ang="0">
                    <a:pos x="T10" y="T11"/>
                  </a:cxn>
                </a:cxnLst>
                <a:rect l="0" t="0" r="r" b="b"/>
                <a:pathLst>
                  <a:path w="1104" h="42">
                    <a:moveTo>
                      <a:pt x="0" y="0"/>
                    </a:moveTo>
                    <a:lnTo>
                      <a:pt x="0" y="42"/>
                    </a:lnTo>
                    <a:lnTo>
                      <a:pt x="1104" y="42"/>
                    </a:lnTo>
                    <a:lnTo>
                      <a:pt x="1104" y="0"/>
                    </a:lnTo>
                    <a:lnTo>
                      <a:pt x="0" y="0"/>
                    </a:lnTo>
                    <a:lnTo>
                      <a:pt x="0" y="0"/>
                    </a:lnTo>
                    <a:close/>
                  </a:path>
                </a:pathLst>
              </a:custGeom>
              <a:solidFill>
                <a:schemeClr val="accent5">
                  <a:alpha val="15000"/>
                </a:schemeClr>
              </a:solidFill>
              <a:ln>
                <a:noFill/>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66" name="Column 4"/>
              <p:cNvSpPr>
                <a:spLocks/>
              </p:cNvSpPr>
              <p:nvPr/>
            </p:nvSpPr>
            <p:spPr bwMode="auto">
              <a:xfrm>
                <a:off x="5967300" y="5977077"/>
                <a:ext cx="1530000" cy="66674"/>
              </a:xfrm>
              <a:custGeom>
                <a:avLst/>
                <a:gdLst>
                  <a:gd name="T0" fmla="*/ 0 w 1104"/>
                  <a:gd name="T1" fmla="*/ 0 h 42"/>
                  <a:gd name="T2" fmla="*/ 0 w 1104"/>
                  <a:gd name="T3" fmla="*/ 42 h 42"/>
                  <a:gd name="T4" fmla="*/ 1104 w 1104"/>
                  <a:gd name="T5" fmla="*/ 42 h 42"/>
                  <a:gd name="T6" fmla="*/ 1104 w 1104"/>
                  <a:gd name="T7" fmla="*/ 0 h 42"/>
                  <a:gd name="T8" fmla="*/ 0 w 1104"/>
                  <a:gd name="T9" fmla="*/ 0 h 42"/>
                  <a:gd name="T10" fmla="*/ 0 w 1104"/>
                  <a:gd name="T11" fmla="*/ 0 h 42"/>
                </a:gdLst>
                <a:ahLst/>
                <a:cxnLst>
                  <a:cxn ang="0">
                    <a:pos x="T0" y="T1"/>
                  </a:cxn>
                  <a:cxn ang="0">
                    <a:pos x="T2" y="T3"/>
                  </a:cxn>
                  <a:cxn ang="0">
                    <a:pos x="T4" y="T5"/>
                  </a:cxn>
                  <a:cxn ang="0">
                    <a:pos x="T6" y="T7"/>
                  </a:cxn>
                  <a:cxn ang="0">
                    <a:pos x="T8" y="T9"/>
                  </a:cxn>
                  <a:cxn ang="0">
                    <a:pos x="T10" y="T11"/>
                  </a:cxn>
                </a:cxnLst>
                <a:rect l="0" t="0" r="r" b="b"/>
                <a:pathLst>
                  <a:path w="1104" h="42">
                    <a:moveTo>
                      <a:pt x="0" y="0"/>
                    </a:moveTo>
                    <a:lnTo>
                      <a:pt x="0" y="42"/>
                    </a:lnTo>
                    <a:lnTo>
                      <a:pt x="1104" y="42"/>
                    </a:lnTo>
                    <a:lnTo>
                      <a:pt x="1104" y="0"/>
                    </a:lnTo>
                    <a:lnTo>
                      <a:pt x="0" y="0"/>
                    </a:lnTo>
                    <a:lnTo>
                      <a:pt x="0" y="0"/>
                    </a:lnTo>
                    <a:close/>
                  </a:path>
                </a:pathLst>
              </a:custGeom>
              <a:solidFill>
                <a:schemeClr val="accent5">
                  <a:alpha val="15000"/>
                </a:schemeClr>
              </a:solidFill>
              <a:ln>
                <a:noFill/>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67" name="Column 3"/>
              <p:cNvSpPr>
                <a:spLocks/>
              </p:cNvSpPr>
              <p:nvPr/>
            </p:nvSpPr>
            <p:spPr bwMode="auto">
              <a:xfrm>
                <a:off x="4188000" y="5977077"/>
                <a:ext cx="1530000" cy="66674"/>
              </a:xfrm>
              <a:custGeom>
                <a:avLst/>
                <a:gdLst>
                  <a:gd name="T0" fmla="*/ 0 w 1102"/>
                  <a:gd name="T1" fmla="*/ 0 h 42"/>
                  <a:gd name="T2" fmla="*/ 0 w 1102"/>
                  <a:gd name="T3" fmla="*/ 42 h 42"/>
                  <a:gd name="T4" fmla="*/ 1102 w 1102"/>
                  <a:gd name="T5" fmla="*/ 42 h 42"/>
                  <a:gd name="T6" fmla="*/ 1102 w 1102"/>
                  <a:gd name="T7" fmla="*/ 0 h 42"/>
                  <a:gd name="T8" fmla="*/ 0 w 1102"/>
                  <a:gd name="T9" fmla="*/ 0 h 42"/>
                  <a:gd name="T10" fmla="*/ 0 w 1102"/>
                  <a:gd name="T11" fmla="*/ 0 h 42"/>
                </a:gdLst>
                <a:ahLst/>
                <a:cxnLst>
                  <a:cxn ang="0">
                    <a:pos x="T0" y="T1"/>
                  </a:cxn>
                  <a:cxn ang="0">
                    <a:pos x="T2" y="T3"/>
                  </a:cxn>
                  <a:cxn ang="0">
                    <a:pos x="T4" y="T5"/>
                  </a:cxn>
                  <a:cxn ang="0">
                    <a:pos x="T6" y="T7"/>
                  </a:cxn>
                  <a:cxn ang="0">
                    <a:pos x="T8" y="T9"/>
                  </a:cxn>
                  <a:cxn ang="0">
                    <a:pos x="T10" y="T11"/>
                  </a:cxn>
                </a:cxnLst>
                <a:rect l="0" t="0" r="r" b="b"/>
                <a:pathLst>
                  <a:path w="1102" h="42">
                    <a:moveTo>
                      <a:pt x="0" y="0"/>
                    </a:moveTo>
                    <a:lnTo>
                      <a:pt x="0" y="42"/>
                    </a:lnTo>
                    <a:lnTo>
                      <a:pt x="1102" y="42"/>
                    </a:lnTo>
                    <a:lnTo>
                      <a:pt x="1102" y="0"/>
                    </a:lnTo>
                    <a:lnTo>
                      <a:pt x="0" y="0"/>
                    </a:lnTo>
                    <a:lnTo>
                      <a:pt x="0" y="0"/>
                    </a:lnTo>
                    <a:close/>
                  </a:path>
                </a:pathLst>
              </a:custGeom>
              <a:solidFill>
                <a:schemeClr val="accent5">
                  <a:alpha val="15000"/>
                </a:schemeClr>
              </a:solidFill>
              <a:ln>
                <a:noFill/>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68" name="Column 2"/>
              <p:cNvSpPr>
                <a:spLocks/>
              </p:cNvSpPr>
              <p:nvPr/>
            </p:nvSpPr>
            <p:spPr bwMode="auto">
              <a:xfrm>
                <a:off x="2408700" y="5977077"/>
                <a:ext cx="1530000" cy="66674"/>
              </a:xfrm>
              <a:custGeom>
                <a:avLst/>
                <a:gdLst>
                  <a:gd name="T0" fmla="*/ 0 w 1103"/>
                  <a:gd name="T1" fmla="*/ 0 h 42"/>
                  <a:gd name="T2" fmla="*/ 1103 w 1103"/>
                  <a:gd name="T3" fmla="*/ 0 h 42"/>
                  <a:gd name="T4" fmla="*/ 1103 w 1103"/>
                  <a:gd name="T5" fmla="*/ 42 h 42"/>
                  <a:gd name="T6" fmla="*/ 0 w 1103"/>
                  <a:gd name="T7" fmla="*/ 42 h 42"/>
                  <a:gd name="T8" fmla="*/ 0 w 1103"/>
                  <a:gd name="T9" fmla="*/ 0 h 42"/>
                  <a:gd name="T10" fmla="*/ 0 w 1103"/>
                  <a:gd name="T11" fmla="*/ 0 h 42"/>
                </a:gdLst>
                <a:ahLst/>
                <a:cxnLst>
                  <a:cxn ang="0">
                    <a:pos x="T0" y="T1"/>
                  </a:cxn>
                  <a:cxn ang="0">
                    <a:pos x="T2" y="T3"/>
                  </a:cxn>
                  <a:cxn ang="0">
                    <a:pos x="T4" y="T5"/>
                  </a:cxn>
                  <a:cxn ang="0">
                    <a:pos x="T6" y="T7"/>
                  </a:cxn>
                  <a:cxn ang="0">
                    <a:pos x="T8" y="T9"/>
                  </a:cxn>
                  <a:cxn ang="0">
                    <a:pos x="T10" y="T11"/>
                  </a:cxn>
                </a:cxnLst>
                <a:rect l="0" t="0" r="r" b="b"/>
                <a:pathLst>
                  <a:path w="1103" h="42">
                    <a:moveTo>
                      <a:pt x="0" y="0"/>
                    </a:moveTo>
                    <a:lnTo>
                      <a:pt x="1103" y="0"/>
                    </a:lnTo>
                    <a:lnTo>
                      <a:pt x="1103" y="42"/>
                    </a:lnTo>
                    <a:lnTo>
                      <a:pt x="0" y="42"/>
                    </a:lnTo>
                    <a:lnTo>
                      <a:pt x="0" y="0"/>
                    </a:lnTo>
                    <a:lnTo>
                      <a:pt x="0" y="0"/>
                    </a:lnTo>
                    <a:close/>
                  </a:path>
                </a:pathLst>
              </a:custGeom>
              <a:solidFill>
                <a:schemeClr val="accent5">
                  <a:alpha val="15000"/>
                </a:schemeClr>
              </a:solidFill>
              <a:ln>
                <a:noFill/>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70" name="Column 1"/>
              <p:cNvSpPr>
                <a:spLocks/>
              </p:cNvSpPr>
              <p:nvPr/>
            </p:nvSpPr>
            <p:spPr bwMode="auto">
              <a:xfrm>
                <a:off x="629400" y="5977077"/>
                <a:ext cx="1530000" cy="66674"/>
              </a:xfrm>
              <a:custGeom>
                <a:avLst/>
                <a:gdLst>
                  <a:gd name="T0" fmla="*/ 0 w 1103"/>
                  <a:gd name="T1" fmla="*/ 0 h 42"/>
                  <a:gd name="T2" fmla="*/ 0 w 1103"/>
                  <a:gd name="T3" fmla="*/ 42 h 42"/>
                  <a:gd name="T4" fmla="*/ 1103 w 1103"/>
                  <a:gd name="T5" fmla="*/ 42 h 42"/>
                  <a:gd name="T6" fmla="*/ 1103 w 1103"/>
                  <a:gd name="T7" fmla="*/ 0 h 42"/>
                  <a:gd name="T8" fmla="*/ 0 w 1103"/>
                  <a:gd name="T9" fmla="*/ 0 h 42"/>
                  <a:gd name="T10" fmla="*/ 0 w 1103"/>
                  <a:gd name="T11" fmla="*/ 0 h 42"/>
                </a:gdLst>
                <a:ahLst/>
                <a:cxnLst>
                  <a:cxn ang="0">
                    <a:pos x="T0" y="T1"/>
                  </a:cxn>
                  <a:cxn ang="0">
                    <a:pos x="T2" y="T3"/>
                  </a:cxn>
                  <a:cxn ang="0">
                    <a:pos x="T4" y="T5"/>
                  </a:cxn>
                  <a:cxn ang="0">
                    <a:pos x="T6" y="T7"/>
                  </a:cxn>
                  <a:cxn ang="0">
                    <a:pos x="T8" y="T9"/>
                  </a:cxn>
                  <a:cxn ang="0">
                    <a:pos x="T10" y="T11"/>
                  </a:cxn>
                </a:cxnLst>
                <a:rect l="0" t="0" r="r" b="b"/>
                <a:pathLst>
                  <a:path w="1103" h="42">
                    <a:moveTo>
                      <a:pt x="0" y="0"/>
                    </a:moveTo>
                    <a:lnTo>
                      <a:pt x="0" y="42"/>
                    </a:lnTo>
                    <a:lnTo>
                      <a:pt x="1103" y="42"/>
                    </a:lnTo>
                    <a:lnTo>
                      <a:pt x="1103" y="0"/>
                    </a:lnTo>
                    <a:lnTo>
                      <a:pt x="0" y="0"/>
                    </a:lnTo>
                    <a:lnTo>
                      <a:pt x="0" y="0"/>
                    </a:lnTo>
                    <a:close/>
                  </a:path>
                </a:pathLst>
              </a:custGeom>
              <a:solidFill>
                <a:schemeClr val="accent5">
                  <a:alpha val="15000"/>
                </a:schemeClr>
              </a:solidFill>
              <a:ln>
                <a:noFill/>
              </a:ln>
            </p:spPr>
            <p:txBody>
              <a:bodyPr vert="horz" wrap="square" lIns="91440" tIns="45720" rIns="91440" bIns="45720" numCol="1" anchor="t" anchorCtr="0" compatLnSpc="1">
                <a:prstTxWarp prst="textNoShape">
                  <a:avLst/>
                </a:prstTxWarp>
              </a:bodyPr>
              <a:lstStyle/>
              <a:p>
                <a:endParaRPr lang="en-US" sz="1200">
                  <a:latin typeface="+mn-lt"/>
                </a:endParaRPr>
              </a:p>
            </p:txBody>
          </p:sp>
        </p:grpSp>
        <p:sp>
          <p:nvSpPr>
            <p:cNvPr id="63" name="Live space"/>
            <p:cNvSpPr>
              <a:spLocks/>
            </p:cNvSpPr>
            <p:nvPr userDrawn="1"/>
          </p:nvSpPr>
          <p:spPr>
            <a:xfrm>
              <a:off x="629400" y="2079120"/>
              <a:ext cx="8647200" cy="4078877"/>
            </a:xfrm>
            <a:prstGeom prst="rect">
              <a:avLst/>
            </a:pr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tx1"/>
                </a:solidFill>
                <a:latin typeface="+mn-lt"/>
              </a:endParaRPr>
            </a:p>
          </p:txBody>
        </p:sp>
        <p:sp>
          <p:nvSpPr>
            <p:cNvPr id="64" name="Footnote example"/>
            <p:cNvSpPr txBox="1">
              <a:spLocks noChangeAspect="1"/>
            </p:cNvSpPr>
            <p:nvPr userDrawn="1"/>
          </p:nvSpPr>
          <p:spPr>
            <a:xfrm>
              <a:off x="629398" y="6099033"/>
              <a:ext cx="7283401" cy="461665"/>
            </a:xfrm>
            <a:prstGeom prst="rect">
              <a:avLst/>
            </a:prstGeom>
            <a:noFill/>
          </p:spPr>
          <p:txBody>
            <a:bodyPr wrap="square" lIns="0" tIns="0" rIns="0" bIns="0" rtlCol="0" anchor="b">
              <a:spAutoFit/>
            </a:bodyPr>
            <a:lstStyle/>
            <a:p>
              <a:r>
                <a:rPr lang="en-IN" sz="1000">
                  <a:solidFill>
                    <a:srgbClr val="A6A6A6"/>
                  </a:solidFill>
                  <a:latin typeface="+mn-lt"/>
                </a:rPr>
                <a:t>1. </a:t>
              </a:r>
              <a:r>
                <a:rPr lang="en-IN" sz="1000" err="1">
                  <a:solidFill>
                    <a:srgbClr val="A6A6A6"/>
                  </a:solidFill>
                  <a:latin typeface="+mn-lt"/>
                </a:rPr>
                <a:t>xxxx</a:t>
              </a:r>
              <a:r>
                <a:rPr lang="en-IN" sz="1000">
                  <a:solidFill>
                    <a:srgbClr val="A6A6A6"/>
                  </a:solidFill>
                  <a:latin typeface="+mn-lt"/>
                </a:rPr>
                <a:t>  2. </a:t>
              </a:r>
              <a:r>
                <a:rPr lang="en-IN" sz="1000" err="1">
                  <a:solidFill>
                    <a:srgbClr val="A6A6A6"/>
                  </a:solidFill>
                  <a:latin typeface="+mn-lt"/>
                </a:rPr>
                <a:t>xxxx</a:t>
              </a:r>
              <a:r>
                <a:rPr lang="en-IN" sz="1000">
                  <a:solidFill>
                    <a:srgbClr val="A6A6A6"/>
                  </a:solidFill>
                  <a:latin typeface="+mn-lt"/>
                </a:rPr>
                <a:t>  3. List footnotes in numerical order. Footnote numbers are not bracketed. Use 10pt font</a:t>
              </a:r>
            </a:p>
            <a:p>
              <a:r>
                <a:rPr lang="en-IN" sz="1000">
                  <a:solidFill>
                    <a:srgbClr val="A6A6A6"/>
                  </a:solidFill>
                  <a:latin typeface="+mn-lt"/>
                </a:rPr>
                <a:t>Note: Do not put a period at the end of the note or the source</a:t>
              </a:r>
            </a:p>
            <a:p>
              <a:r>
                <a:rPr lang="en-IN" sz="1000">
                  <a:solidFill>
                    <a:srgbClr val="A6A6A6"/>
                  </a:solidFill>
                  <a:latin typeface="+mn-lt"/>
                </a:rPr>
                <a:t>Source: Include a source for every chart that you use. Separate sources with a semicolon; BCG-related sources go at the end</a:t>
              </a:r>
              <a:endParaRPr kumimoji="0" lang="en-US" sz="1000" b="0" i="0" u="none" strike="noStrike" kern="1200" cap="none" spc="0" normalizeH="0" baseline="0" noProof="0">
                <a:ln>
                  <a:noFill/>
                </a:ln>
                <a:solidFill>
                  <a:srgbClr val="A6A6A6"/>
                </a:solidFill>
                <a:effectLst/>
                <a:uLnTx/>
                <a:uFillTx/>
                <a:latin typeface="+mn-lt"/>
                <a:ea typeface="+mn-ea"/>
                <a:cs typeface="+mn-cs"/>
                <a:sym typeface="Trebuchet MS" panose="020B0603020202020204" pitchFamily="34" charset="0"/>
              </a:endParaRPr>
            </a:p>
          </p:txBody>
        </p:sp>
      </p:grpSp>
      <p:sp>
        <p:nvSpPr>
          <p:cNvPr id="57" name="Date Placeholder 1"/>
          <p:cNvSpPr>
            <a:spLocks noGrp="1"/>
          </p:cNvSpPr>
          <p:nvPr userDrawn="1">
            <p:ph type="dt" sz="half" idx="10"/>
          </p:nvPr>
        </p:nvSpPr>
        <p:spPr>
          <a:xfrm>
            <a:off x="9738829" y="6405036"/>
            <a:ext cx="1271632"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69" name="FooterSimple" hidden="1"/>
          <p:cNvSpPr txBox="1"/>
          <p:nvPr userDrawn="1">
            <p:custDataLst>
              <p:tags r:id="rId3"/>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lumMod val="50000"/>
                  </a:schemeClr>
                </a:solidFill>
                <a:latin typeface="+mn-lt"/>
                <a:sym typeface="Trebuchet MS" panose="020B0603020202020204" pitchFamily="34" charset="0"/>
              </a:rPr>
              <a:t>20190201 - Digital_and_Data v5.pptx</a:t>
            </a:r>
            <a:endParaRPr lang="en-US" sz="70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3241780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2708" y="246485"/>
            <a:ext cx="2328985" cy="1005032"/>
          </a:xfrm>
          <a:prstGeom prst="rect">
            <a:avLst/>
          </a:prstGeom>
        </p:spPr>
      </p:pic>
      <p:sp>
        <p:nvSpPr>
          <p:cNvPr id="15" name="TextBox 14"/>
          <p:cNvSpPr txBox="1"/>
          <p:nvPr userDrawn="1"/>
        </p:nvSpPr>
        <p:spPr>
          <a:xfrm>
            <a:off x="9471567" y="246486"/>
            <a:ext cx="2165227" cy="276999"/>
          </a:xfrm>
          <a:prstGeom prst="rect">
            <a:avLst/>
          </a:prstGeom>
          <a:noFill/>
        </p:spPr>
        <p:txBody>
          <a:bodyPr wrap="square" rtlCol="0">
            <a:spAutoFit/>
          </a:bodyPr>
          <a:lstStyle/>
          <a:p>
            <a:pPr algn="ctr"/>
            <a:r>
              <a:rPr lang="en-GB" sz="1200" b="1">
                <a:solidFill>
                  <a:srgbClr val="133370"/>
                </a:solidFill>
                <a:cs typeface="Arial" panose="020B0604020202020204" pitchFamily="34" charset="0"/>
              </a:rPr>
              <a:t>OFFICIAL-SENSITIVE</a:t>
            </a:r>
          </a:p>
        </p:txBody>
      </p:sp>
      <p:sp>
        <p:nvSpPr>
          <p:cNvPr id="16" name="Text Placeholder 6"/>
          <p:cNvSpPr>
            <a:spLocks noGrp="1"/>
          </p:cNvSpPr>
          <p:nvPr>
            <p:ph type="body" sz="quarter" idx="10"/>
          </p:nvPr>
        </p:nvSpPr>
        <p:spPr>
          <a:xfrm>
            <a:off x="562708" y="1905000"/>
            <a:ext cx="8690708" cy="1472184"/>
          </a:xfrm>
        </p:spPr>
        <p:txBody>
          <a:bodyPr lIns="91440" tIns="45720" rIns="91440" bIns="45720" anchor="t" anchorCtr="0">
            <a:noAutofit/>
          </a:bodyPr>
          <a:lstStyle>
            <a:lvl1pPr algn="l">
              <a:buNone/>
              <a:defRPr sz="3200" b="1" baseline="0">
                <a:solidFill>
                  <a:srgbClr val="002F6D"/>
                </a:solidFill>
              </a:defRPr>
            </a:lvl1pPr>
            <a:lvl2pPr>
              <a:defRPr sz="3200" baseline="0"/>
            </a:lvl2pPr>
            <a:lvl3pPr>
              <a:defRPr sz="3200" baseline="0"/>
            </a:lvl3pPr>
            <a:lvl4pPr>
              <a:defRPr sz="3200" baseline="0"/>
            </a:lvl4pPr>
            <a:lvl5pPr>
              <a:defRPr sz="3200" baseline="0"/>
            </a:lvl5pPr>
          </a:lstStyle>
          <a:p>
            <a:pPr lvl="0"/>
            <a:r>
              <a:rPr lang="en-US"/>
              <a:t>Click to edit Master text styles</a:t>
            </a:r>
          </a:p>
        </p:txBody>
      </p:sp>
      <p:sp>
        <p:nvSpPr>
          <p:cNvPr id="17" name="Text Placeholder 9"/>
          <p:cNvSpPr>
            <a:spLocks noGrp="1"/>
          </p:cNvSpPr>
          <p:nvPr>
            <p:ph type="body" sz="quarter" idx="11" hasCustomPrompt="1"/>
          </p:nvPr>
        </p:nvSpPr>
        <p:spPr>
          <a:xfrm>
            <a:off x="562708" y="3454400"/>
            <a:ext cx="8690708" cy="1346200"/>
          </a:xfrm>
        </p:spPr>
        <p:txBody>
          <a:bodyPr lIns="91440" tIns="45720" rIns="91440" bIns="45720" anchor="t" anchorCtr="0"/>
          <a:lstStyle>
            <a:lvl1pPr algn="l">
              <a:buNone/>
              <a:defRPr baseline="0">
                <a:solidFill>
                  <a:srgbClr val="898EA7"/>
                </a:solidFill>
              </a:defRPr>
            </a:lvl1pPr>
          </a:lstStyle>
          <a:p>
            <a:pPr lvl="0"/>
            <a:r>
              <a:rPr lang="en-US"/>
              <a:t>Click to edit Master subtitle style</a:t>
            </a:r>
          </a:p>
        </p:txBody>
      </p:sp>
      <p:sp>
        <p:nvSpPr>
          <p:cNvPr id="18" name="Rectangle 138"/>
          <p:cNvSpPr>
            <a:spLocks noChangeArrowheads="1"/>
          </p:cNvSpPr>
          <p:nvPr userDrawn="1">
            <p:custDataLst>
              <p:tags r:id="rId1"/>
            </p:custDataLst>
          </p:nvPr>
        </p:nvSpPr>
        <p:spPr bwMode="gray">
          <a:xfrm>
            <a:off x="0" y="5645020"/>
            <a:ext cx="12192000" cy="1212980"/>
          </a:xfrm>
          <a:prstGeom prst="rect">
            <a:avLst/>
          </a:prstGeom>
          <a:solidFill>
            <a:srgbClr val="002F6D"/>
          </a:solidFill>
          <a:ln w="9525" algn="ctr">
            <a:noFill/>
            <a:miter lim="800000"/>
            <a:headEnd/>
            <a:tailEnd/>
          </a:ln>
          <a:effectLst/>
        </p:spPr>
        <p:txBody>
          <a:bodyPr wrap="none" anchor="ctr"/>
          <a:lstStyle/>
          <a:p>
            <a:endParaRPr lang="en-US" sz="1800" noProof="0"/>
          </a:p>
        </p:txBody>
      </p:sp>
      <p:sp>
        <p:nvSpPr>
          <p:cNvPr id="19" name="Text Placeholder 14"/>
          <p:cNvSpPr>
            <a:spLocks noGrp="1"/>
          </p:cNvSpPr>
          <p:nvPr>
            <p:ph type="body" sz="quarter" idx="12" hasCustomPrompt="1"/>
          </p:nvPr>
        </p:nvSpPr>
        <p:spPr>
          <a:xfrm>
            <a:off x="562708" y="6045200"/>
            <a:ext cx="3657600" cy="317500"/>
          </a:xfrm>
        </p:spPr>
        <p:txBody>
          <a:bodyPr lIns="91440" tIns="45720" rIns="91440" bIns="45720" anchor="t" anchorCtr="0"/>
          <a:lstStyle>
            <a:lvl1pPr>
              <a:buNone/>
              <a:defRPr baseline="0">
                <a:solidFill>
                  <a:schemeClr val="bg1"/>
                </a:solidFill>
              </a:defRPr>
            </a:lvl1pPr>
          </a:lstStyle>
          <a:p>
            <a:pPr lvl="0"/>
            <a:r>
              <a:rPr lang="en-US"/>
              <a:t>Date</a:t>
            </a:r>
          </a:p>
        </p:txBody>
      </p:sp>
      <p:pic>
        <p:nvPicPr>
          <p:cNvPr id="28" name="Picture 27" descr="Department for Business, Energy and Industrial Strategy crest"/>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76461" y="5874846"/>
            <a:ext cx="1745716" cy="753331"/>
          </a:xfrm>
          <a:prstGeom prst="rect">
            <a:avLst/>
          </a:prstGeom>
        </p:spPr>
      </p:pic>
    </p:spTree>
    <p:extLst>
      <p:ext uri="{BB962C8B-B14F-4D97-AF65-F5344CB8AC3E}">
        <p14:creationId xmlns:p14="http://schemas.microsoft.com/office/powerpoint/2010/main" val="26797385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sp>
        <p:nvSpPr>
          <p:cNvPr id="57" name="Date Placeholder 56"/>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8" name="Title 7"/>
          <p:cNvSpPr>
            <a:spLocks noGrp="1"/>
          </p:cNvSpPr>
          <p:nvPr>
            <p:ph type="title" hasCustomPrompt="1"/>
          </p:nvPr>
        </p:nvSpPr>
        <p:spPr>
          <a:xfrm>
            <a:off x="775384" y="622801"/>
            <a:ext cx="10642708" cy="332399"/>
          </a:xfrm>
        </p:spPr>
        <p:txBody>
          <a:bodyPr/>
          <a:lstStyle>
            <a:lvl1pPr>
              <a:defRPr>
                <a:latin typeface="+mj-lt"/>
                <a:sym typeface="Trebuchet MS" panose="020B0603020202020204" pitchFamily="34" charset="0"/>
              </a:defRPr>
            </a:lvl1pPr>
          </a:lstStyle>
          <a:p>
            <a:r>
              <a:rPr lang="en-US"/>
              <a:t>Click to add title</a:t>
            </a:r>
          </a:p>
        </p:txBody>
      </p:sp>
      <p:sp>
        <p:nvSpPr>
          <p:cNvPr id="10" name="FooterSimple" hidden="1"/>
          <p:cNvSpPr txBox="1"/>
          <p:nvPr userDrawn="1">
            <p:custDataLst>
              <p:tags r:id="rId1"/>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lumMod val="50000"/>
                  </a:schemeClr>
                </a:solidFill>
                <a:latin typeface="+mn-lt"/>
                <a:sym typeface="Trebuchet MS" panose="020B0603020202020204" pitchFamily="34" charset="0"/>
              </a:rPr>
              <a:t>20190201 - Digital_and_Data v5.pptx</a:t>
            </a:r>
            <a:endParaRPr lang="en-US" sz="700">
              <a:solidFill>
                <a:schemeClr val="bg1">
                  <a:lumMod val="50000"/>
                </a:schemeClr>
              </a:solidFill>
              <a:latin typeface="+mn-lt"/>
              <a:sym typeface="Trebuchet MS" panose="020B0603020202020204" pitchFamily="34" charset="0"/>
            </a:endParaRPr>
          </a:p>
        </p:txBody>
      </p:sp>
      <p:sp>
        <p:nvSpPr>
          <p:cNvPr id="6" name="TextBox 5"/>
          <p:cNvSpPr txBox="1"/>
          <p:nvPr userDrawn="1"/>
        </p:nvSpPr>
        <p:spPr>
          <a:xfrm>
            <a:off x="9471567" y="246486"/>
            <a:ext cx="2165227" cy="276999"/>
          </a:xfrm>
          <a:prstGeom prst="rect">
            <a:avLst/>
          </a:prstGeom>
          <a:noFill/>
        </p:spPr>
        <p:txBody>
          <a:bodyPr wrap="square" rtlCol="0">
            <a:spAutoFit/>
          </a:bodyPr>
          <a:lstStyle/>
          <a:p>
            <a:pPr algn="ctr"/>
            <a:r>
              <a:rPr lang="en-GB" sz="1200" b="1">
                <a:solidFill>
                  <a:srgbClr val="133370"/>
                </a:solidFill>
                <a:cs typeface="Arial" panose="020B0604020202020204" pitchFamily="34" charset="0"/>
              </a:rPr>
              <a:t>OFFICIAL-SENSITIVE</a:t>
            </a:r>
          </a:p>
        </p:txBody>
      </p:sp>
      <p:sp>
        <p:nvSpPr>
          <p:cNvPr id="64" name="TextBox 63"/>
          <p:cNvSpPr txBox="1"/>
          <p:nvPr userDrawn="1"/>
        </p:nvSpPr>
        <p:spPr>
          <a:xfrm>
            <a:off x="4865815" y="142876"/>
            <a:ext cx="2461846" cy="209550"/>
          </a:xfrm>
          <a:prstGeom prst="rect">
            <a:avLst/>
          </a:prstGeom>
          <a:solidFill>
            <a:srgbClr val="FFF3BF"/>
          </a:solidFill>
          <a:ln cap="rnd">
            <a:noFill/>
            <a:prstDash val="solid"/>
          </a:ln>
        </p:spPr>
        <p:txBody>
          <a:bodyPr wrap="square" lIns="0" tIns="0" rIns="0" bIns="0" rtlCol="0" anchor="ctr" anchorCtr="0">
            <a:noAutofit/>
          </a:bodyPr>
          <a:lstStyle/>
          <a:p>
            <a:pPr algn="ctr">
              <a:lnSpc>
                <a:spcPct val="90000"/>
              </a:lnSpc>
              <a:spcAft>
                <a:spcPts val="600"/>
              </a:spcAft>
            </a:pPr>
            <a:r>
              <a:rPr lang="en-US" sz="1050"/>
              <a:t>DRAFT – WORK IN PROGRESS</a:t>
            </a:r>
          </a:p>
        </p:txBody>
      </p:sp>
    </p:spTree>
    <p:extLst>
      <p:ext uri="{BB962C8B-B14F-4D97-AF65-F5344CB8AC3E}">
        <p14:creationId xmlns:p14="http://schemas.microsoft.com/office/powerpoint/2010/main" val="18684640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sp>
        <p:nvSpPr>
          <p:cNvPr id="7" name="PanelGray"/>
          <p:cNvSpPr/>
          <p:nvPr userDrawn="1"/>
        </p:nvSpPr>
        <p:spPr bwMode="white">
          <a:xfrm>
            <a:off x="1" y="-1309"/>
            <a:ext cx="4736492"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4" name="Date Placeholder 3"/>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8" name="Subtitle 2"/>
          <p:cNvSpPr>
            <a:spLocks noGrp="1"/>
          </p:cNvSpPr>
          <p:nvPr>
            <p:ph type="subTitle" idx="13" hasCustomPrompt="1"/>
          </p:nvPr>
        </p:nvSpPr>
        <p:spPr>
          <a:xfrm>
            <a:off x="775385" y="2158989"/>
            <a:ext cx="3640123" cy="541687"/>
          </a:xfrm>
          <a:prstGeom prst="rect">
            <a:avLst/>
          </a:prstGeom>
        </p:spPr>
        <p:txBody>
          <a:bodyPr>
            <a:noAutofit/>
          </a:bodyPr>
          <a:lstStyle>
            <a:lvl1pPr marL="0" indent="0" algn="l">
              <a:buNone/>
              <a:defRPr sz="1600">
                <a:solidFill>
                  <a:schemeClr val="tx2"/>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9" name="Title 4"/>
          <p:cNvSpPr>
            <a:spLocks noGrp="1"/>
          </p:cNvSpPr>
          <p:nvPr>
            <p:ph type="title" hasCustomPrompt="1"/>
          </p:nvPr>
        </p:nvSpPr>
        <p:spPr>
          <a:xfrm>
            <a:off x="775385" y="1227050"/>
            <a:ext cx="3640123" cy="664797"/>
          </a:xfrm>
        </p:spPr>
        <p:txBody>
          <a:bodyPr anchor="t">
            <a:noAutofit/>
          </a:bodyPr>
          <a:lstStyle>
            <a:lvl1pPr>
              <a:defRPr sz="2400">
                <a:solidFill>
                  <a:schemeClr val="tx2"/>
                </a:solidFill>
                <a:latin typeface="+mj-lt"/>
                <a:sym typeface="Trebuchet MS" panose="020B0603020202020204" pitchFamily="34" charset="0"/>
              </a:defRPr>
            </a:lvl1pPr>
          </a:lstStyle>
          <a:p>
            <a:r>
              <a:rPr lang="en-US"/>
              <a:t>Click to add title</a:t>
            </a:r>
          </a:p>
        </p:txBody>
      </p:sp>
      <p:sp>
        <p:nvSpPr>
          <p:cNvPr id="10" name="FooterSimple" hidden="1"/>
          <p:cNvSpPr txBox="1"/>
          <p:nvPr userDrawn="1">
            <p:custDataLst>
              <p:tags r:id="rId1"/>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lumMod val="50000"/>
                  </a:schemeClr>
                </a:solidFill>
                <a:latin typeface="+mn-lt"/>
                <a:sym typeface="Trebuchet MS" panose="020B0603020202020204" pitchFamily="34" charset="0"/>
              </a:rPr>
              <a:t>20190201 - Digital_and_Data v5.pptx</a:t>
            </a:r>
            <a:endParaRPr lang="en-US" sz="700">
              <a:solidFill>
                <a:schemeClr val="bg1">
                  <a:lumMod val="50000"/>
                </a:schemeClr>
              </a:solidFill>
              <a:latin typeface="+mn-lt"/>
              <a:sym typeface="Trebuchet MS" panose="020B0603020202020204" pitchFamily="34" charset="0"/>
            </a:endParaRPr>
          </a:p>
        </p:txBody>
      </p:sp>
      <p:sp>
        <p:nvSpPr>
          <p:cNvPr id="12" name="TextBox 11"/>
          <p:cNvSpPr txBox="1"/>
          <p:nvPr userDrawn="1"/>
        </p:nvSpPr>
        <p:spPr>
          <a:xfrm>
            <a:off x="9471567" y="246486"/>
            <a:ext cx="2165227" cy="276999"/>
          </a:xfrm>
          <a:prstGeom prst="rect">
            <a:avLst/>
          </a:prstGeom>
          <a:noFill/>
        </p:spPr>
        <p:txBody>
          <a:bodyPr wrap="square" rtlCol="0">
            <a:spAutoFit/>
          </a:bodyPr>
          <a:lstStyle/>
          <a:p>
            <a:pPr algn="ctr"/>
            <a:r>
              <a:rPr lang="en-GB" sz="1200" b="1">
                <a:solidFill>
                  <a:srgbClr val="133370"/>
                </a:solidFill>
                <a:cs typeface="Arial" panose="020B0604020202020204" pitchFamily="34" charset="0"/>
              </a:rPr>
              <a:t>OFFICIAL-SENSITIVE</a:t>
            </a:r>
          </a:p>
        </p:txBody>
      </p:sp>
      <p:sp>
        <p:nvSpPr>
          <p:cNvPr id="66" name="TextBox 65"/>
          <p:cNvSpPr txBox="1"/>
          <p:nvPr userDrawn="1"/>
        </p:nvSpPr>
        <p:spPr>
          <a:xfrm>
            <a:off x="4865815" y="142876"/>
            <a:ext cx="2461846" cy="209550"/>
          </a:xfrm>
          <a:prstGeom prst="rect">
            <a:avLst/>
          </a:prstGeom>
          <a:solidFill>
            <a:srgbClr val="FFF3BF"/>
          </a:solidFill>
          <a:ln cap="rnd">
            <a:noFill/>
            <a:prstDash val="solid"/>
          </a:ln>
        </p:spPr>
        <p:txBody>
          <a:bodyPr wrap="square" lIns="0" tIns="0" rIns="0" bIns="0" rtlCol="0" anchor="ctr" anchorCtr="0">
            <a:noAutofit/>
          </a:bodyPr>
          <a:lstStyle/>
          <a:p>
            <a:pPr algn="ctr">
              <a:lnSpc>
                <a:spcPct val="90000"/>
              </a:lnSpc>
              <a:spcAft>
                <a:spcPts val="600"/>
              </a:spcAft>
            </a:pPr>
            <a:r>
              <a:rPr lang="en-US" sz="1050"/>
              <a:t>DRAFT – WORK IN PROGRESS</a:t>
            </a:r>
          </a:p>
        </p:txBody>
      </p:sp>
    </p:spTree>
    <p:extLst>
      <p:ext uri="{BB962C8B-B14F-4D97-AF65-F5344CB8AC3E}">
        <p14:creationId xmlns:p14="http://schemas.microsoft.com/office/powerpoint/2010/main" val="25306408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8" name="Title 1"/>
          <p:cNvSpPr>
            <a:spLocks noGrp="1"/>
          </p:cNvSpPr>
          <p:nvPr>
            <p:ph type="title" hasCustomPrompt="1"/>
          </p:nvPr>
        </p:nvSpPr>
        <p:spPr bwMode="blackWhite">
          <a:xfrm>
            <a:off x="1089969" y="2668041"/>
            <a:ext cx="10013538"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4400" kern="1200" baseline="0" dirty="0">
                <a:solidFill>
                  <a:schemeClr val="tx2"/>
                </a:solidFill>
                <a:latin typeface="+mj-lt"/>
                <a:ea typeface="+mn-ea"/>
                <a:cs typeface="Arial" panose="020B0604020202020204" pitchFamily="34" charset="0"/>
                <a:sym typeface="Trebuchet MS" panose="020B0603020202020204" pitchFamily="34" charset="0"/>
              </a:defRPr>
            </a:lvl1pPr>
          </a:lstStyle>
          <a:p>
            <a:r>
              <a:rPr lang="en-US"/>
              <a:t>Click to add section title</a:t>
            </a:r>
          </a:p>
        </p:txBody>
      </p:sp>
      <p:sp>
        <p:nvSpPr>
          <p:cNvPr id="11" name="Square"/>
          <p:cNvSpPr>
            <a:spLocks noChangeAspect="1"/>
          </p:cNvSpPr>
          <p:nvPr userDrawn="1"/>
        </p:nvSpPr>
        <p:spPr bwMode="white">
          <a:xfrm>
            <a:off x="1089969" y="1457803"/>
            <a:ext cx="1128278" cy="918000"/>
          </a:xfrm>
          <a:prstGeom prst="rect">
            <a:avLst/>
          </a:prstGeom>
          <a:noFill/>
          <a:ln w="952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sym typeface="Trebuchet MS" panose="020B0603020202020204" pitchFamily="34" charset="0"/>
            </a:endParaRPr>
          </a:p>
        </p:txBody>
      </p:sp>
      <p:sp>
        <p:nvSpPr>
          <p:cNvPr id="10" name="FooterSimple" hidden="1"/>
          <p:cNvSpPr txBox="1"/>
          <p:nvPr userDrawn="1">
            <p:custDataLst>
              <p:tags r:id="rId1"/>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lumMod val="50000"/>
                  </a:schemeClr>
                </a:solidFill>
                <a:latin typeface="+mn-lt"/>
                <a:sym typeface="Trebuchet MS" panose="020B0603020202020204" pitchFamily="34" charset="0"/>
              </a:rPr>
              <a:t>20190201 - Digital_and_Data v5.pptx</a:t>
            </a:r>
            <a:endParaRPr lang="en-US" sz="700">
              <a:solidFill>
                <a:schemeClr val="bg1">
                  <a:lumMod val="50000"/>
                </a:schemeClr>
              </a:solidFill>
              <a:latin typeface="+mn-lt"/>
              <a:sym typeface="Trebuchet MS" panose="020B0603020202020204" pitchFamily="34" charset="0"/>
            </a:endParaRPr>
          </a:p>
        </p:txBody>
      </p:sp>
      <p:sp>
        <p:nvSpPr>
          <p:cNvPr id="7" name="TextBox 6"/>
          <p:cNvSpPr txBox="1"/>
          <p:nvPr userDrawn="1"/>
        </p:nvSpPr>
        <p:spPr>
          <a:xfrm>
            <a:off x="9471567" y="246486"/>
            <a:ext cx="2165227" cy="276999"/>
          </a:xfrm>
          <a:prstGeom prst="rect">
            <a:avLst/>
          </a:prstGeom>
          <a:noFill/>
        </p:spPr>
        <p:txBody>
          <a:bodyPr wrap="square" rtlCol="0">
            <a:spAutoFit/>
          </a:bodyPr>
          <a:lstStyle/>
          <a:p>
            <a:pPr algn="ctr"/>
            <a:r>
              <a:rPr lang="en-GB" sz="1200" b="1">
                <a:solidFill>
                  <a:srgbClr val="133370"/>
                </a:solidFill>
                <a:cs typeface="Arial" panose="020B0604020202020204" pitchFamily="34" charset="0"/>
              </a:rPr>
              <a:t>OFFICIAL-SENSITIVE</a:t>
            </a:r>
          </a:p>
        </p:txBody>
      </p:sp>
      <p:sp>
        <p:nvSpPr>
          <p:cNvPr id="66" name="TextBox 65"/>
          <p:cNvSpPr txBox="1"/>
          <p:nvPr userDrawn="1"/>
        </p:nvSpPr>
        <p:spPr>
          <a:xfrm>
            <a:off x="4865815" y="142876"/>
            <a:ext cx="2461846" cy="209550"/>
          </a:xfrm>
          <a:prstGeom prst="rect">
            <a:avLst/>
          </a:prstGeom>
          <a:solidFill>
            <a:srgbClr val="FFF3BF"/>
          </a:solidFill>
          <a:ln cap="rnd">
            <a:noFill/>
            <a:prstDash val="solid"/>
          </a:ln>
        </p:spPr>
        <p:txBody>
          <a:bodyPr wrap="square" lIns="0" tIns="0" rIns="0" bIns="0" rtlCol="0" anchor="ctr" anchorCtr="0">
            <a:noAutofit/>
          </a:bodyPr>
          <a:lstStyle/>
          <a:p>
            <a:pPr algn="ctr">
              <a:lnSpc>
                <a:spcPct val="90000"/>
              </a:lnSpc>
              <a:spcAft>
                <a:spcPts val="600"/>
              </a:spcAft>
            </a:pPr>
            <a:r>
              <a:rPr lang="en-US" sz="1050"/>
              <a:t>DRAFT – WORK IN PROGRESS</a:t>
            </a:r>
          </a:p>
        </p:txBody>
      </p:sp>
    </p:spTree>
    <p:extLst>
      <p:ext uri="{BB962C8B-B14F-4D97-AF65-F5344CB8AC3E}">
        <p14:creationId xmlns:p14="http://schemas.microsoft.com/office/powerpoint/2010/main" val="35994752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viole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ED73D2-2BAE-432F-94C8-38438D372807}"/>
              </a:ext>
            </a:extLst>
          </p:cNvPr>
          <p:cNvSpPr/>
          <p:nvPr userDrawn="1"/>
        </p:nvSpPr>
        <p:spPr>
          <a:xfrm>
            <a:off x="0" y="5909661"/>
            <a:ext cx="12192000" cy="954000"/>
          </a:xfrm>
          <a:prstGeom prst="rect">
            <a:avLst/>
          </a:prstGeom>
          <a:solidFill>
            <a:srgbClr val="AA15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a:extLst>
              <a:ext uri="{FF2B5EF4-FFF2-40B4-BE49-F238E27FC236}">
                <a16:creationId xmlns:a16="http://schemas.microsoft.com/office/drawing/2014/main" id="{168C35B7-437D-4BE6-9B66-ED0B9A0A93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7D09F8-429B-4557-A486-27A5770CB020}"/>
              </a:ext>
            </a:extLst>
          </p:cNvPr>
          <p:cNvSpPr>
            <a:spLocks noGrp="1"/>
          </p:cNvSpPr>
          <p:nvPr>
            <p:ph idx="1"/>
          </p:nvPr>
        </p:nvSpPr>
        <p:spPr>
          <a:xfrm>
            <a:off x="838200" y="1825626"/>
            <a:ext cx="10515600" cy="3940861"/>
          </a:xfrm>
        </p:spPr>
        <p:txBody>
          <a:bodyPr/>
          <a:lstStyle>
            <a:lvl1pPr marL="228600" indent="-228600">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D510A885-BAA2-4890-9018-4D60866D65DD}"/>
              </a:ext>
            </a:extLst>
          </p:cNvPr>
          <p:cNvSpPr>
            <a:spLocks noGrp="1"/>
          </p:cNvSpPr>
          <p:nvPr>
            <p:ph type="ftr" sz="quarter" idx="11"/>
          </p:nvPr>
        </p:nvSpPr>
        <p:spPr>
          <a:xfrm>
            <a:off x="1142400" y="6231601"/>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6" name="Slide Number Placeholder 5">
            <a:extLst>
              <a:ext uri="{FF2B5EF4-FFF2-40B4-BE49-F238E27FC236}">
                <a16:creationId xmlns:a16="http://schemas.microsoft.com/office/drawing/2014/main" id="{D1F82590-118A-4F46-A2EA-2A85E3977EA2}"/>
              </a:ext>
            </a:extLst>
          </p:cNvPr>
          <p:cNvSpPr>
            <a:spLocks noGrp="1"/>
          </p:cNvSpPr>
          <p:nvPr>
            <p:ph type="sldNum" sz="quarter" idx="12"/>
          </p:nvPr>
        </p:nvSpPr>
        <p:spPr>
          <a:xfrm>
            <a:off x="662400" y="6231601"/>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pic>
        <p:nvPicPr>
          <p:cNvPr id="8" name="Picture 7" descr="Department for Business, Energy and Industrial Strategy crest" title="Department for Business, Energy and Industrial Strategy">
            <a:extLst>
              <a:ext uri="{FF2B5EF4-FFF2-40B4-BE49-F238E27FC236}">
                <a16:creationId xmlns:a16="http://schemas.microsoft.com/office/drawing/2014/main" id="{E62F3C83-B271-477C-90E2-1DE95981F4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4000" y="6093296"/>
            <a:ext cx="1196930" cy="635708"/>
          </a:xfrm>
          <a:prstGeom prst="rect">
            <a:avLst/>
          </a:prstGeom>
        </p:spPr>
      </p:pic>
    </p:spTree>
    <p:extLst>
      <p:ext uri="{BB962C8B-B14F-4D97-AF65-F5344CB8AC3E}">
        <p14:creationId xmlns:p14="http://schemas.microsoft.com/office/powerpoint/2010/main" val="41029337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7" name="Title 1"/>
          <p:cNvSpPr>
            <a:spLocks noGrp="1"/>
          </p:cNvSpPr>
          <p:nvPr>
            <p:ph type="title" hasCustomPrompt="1"/>
          </p:nvPr>
        </p:nvSpPr>
        <p:spPr bwMode="blackWhite">
          <a:xfrm>
            <a:off x="775384" y="3826800"/>
            <a:ext cx="10642708" cy="2041200"/>
          </a:xfrm>
        </p:spPr>
        <p:txBody>
          <a:bodyPr anchor="t">
            <a:noAutofit/>
          </a:bodyPr>
          <a:lstStyle>
            <a:lvl1pPr>
              <a:defRPr sz="4400">
                <a:solidFill>
                  <a:schemeClr val="tx2"/>
                </a:solidFill>
                <a:latin typeface="+mj-lt"/>
                <a:sym typeface="Trebuchet MS" panose="020B0603020202020204" pitchFamily="34" charset="0"/>
              </a:defRPr>
            </a:lvl1pPr>
          </a:lstStyle>
          <a:p>
            <a:r>
              <a:rPr lang="en-US"/>
              <a:t>Click to add section title</a:t>
            </a:r>
          </a:p>
        </p:txBody>
      </p:sp>
      <p:cxnSp>
        <p:nvCxnSpPr>
          <p:cNvPr id="10" name="Line"/>
          <p:cNvCxnSpPr/>
          <p:nvPr userDrawn="1"/>
        </p:nvCxnSpPr>
        <p:spPr bwMode="white">
          <a:xfrm>
            <a:off x="775385" y="3682800"/>
            <a:ext cx="11418092"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9471567" y="246486"/>
            <a:ext cx="2165227" cy="276999"/>
          </a:xfrm>
          <a:prstGeom prst="rect">
            <a:avLst/>
          </a:prstGeom>
          <a:noFill/>
        </p:spPr>
        <p:txBody>
          <a:bodyPr wrap="square" rtlCol="0">
            <a:spAutoFit/>
          </a:bodyPr>
          <a:lstStyle/>
          <a:p>
            <a:pPr algn="ctr"/>
            <a:r>
              <a:rPr lang="en-GB" sz="1200" b="1">
                <a:solidFill>
                  <a:srgbClr val="133370"/>
                </a:solidFill>
                <a:cs typeface="Arial" panose="020B0604020202020204" pitchFamily="34" charset="0"/>
              </a:rPr>
              <a:t>OFFICIAL-SENSITIVE</a:t>
            </a:r>
          </a:p>
        </p:txBody>
      </p:sp>
      <p:sp>
        <p:nvSpPr>
          <p:cNvPr id="63" name="TextBox 62"/>
          <p:cNvSpPr txBox="1"/>
          <p:nvPr userDrawn="1"/>
        </p:nvSpPr>
        <p:spPr>
          <a:xfrm>
            <a:off x="4865815" y="142876"/>
            <a:ext cx="2461846" cy="209550"/>
          </a:xfrm>
          <a:prstGeom prst="rect">
            <a:avLst/>
          </a:prstGeom>
          <a:solidFill>
            <a:srgbClr val="FFF3BF"/>
          </a:solidFill>
          <a:ln cap="rnd">
            <a:noFill/>
            <a:prstDash val="solid"/>
          </a:ln>
        </p:spPr>
        <p:txBody>
          <a:bodyPr wrap="square" lIns="0" tIns="0" rIns="0" bIns="0" rtlCol="0" anchor="ctr" anchorCtr="0">
            <a:noAutofit/>
          </a:bodyPr>
          <a:lstStyle/>
          <a:p>
            <a:pPr algn="ctr">
              <a:lnSpc>
                <a:spcPct val="90000"/>
              </a:lnSpc>
              <a:spcAft>
                <a:spcPts val="600"/>
              </a:spcAft>
            </a:pPr>
            <a:r>
              <a:rPr lang="en-US" sz="1050"/>
              <a:t>DRAFT – WORK IN PROGRESS</a:t>
            </a:r>
          </a:p>
        </p:txBody>
      </p:sp>
    </p:spTree>
    <p:extLst>
      <p:ext uri="{BB962C8B-B14F-4D97-AF65-F5344CB8AC3E}">
        <p14:creationId xmlns:p14="http://schemas.microsoft.com/office/powerpoint/2010/main" val="5087285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tx2">
                <a:lumMod val="50000"/>
              </a:schemeClr>
            </a:gs>
          </a:gsLst>
          <a:lin ang="8100000" scaled="1"/>
        </a:gradFill>
        <a:effectLst/>
      </p:bgPr>
    </p:bg>
    <p:spTree>
      <p:nvGrpSpPr>
        <p:cNvPr id="1" name=""/>
        <p:cNvGrpSpPr/>
        <p:nvPr/>
      </p:nvGrpSpPr>
      <p:grpSpPr>
        <a:xfrm>
          <a:off x="0" y="0"/>
          <a:ext cx="0" cy="0"/>
          <a:chOff x="0" y="0"/>
          <a:chExt cx="0" cy="0"/>
        </a:xfrm>
      </p:grpSpPr>
      <p:pic>
        <p:nvPicPr>
          <p:cNvPr id="62" name="Shadow"/>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V="1">
            <a:off x="4118216" y="0"/>
            <a:ext cx="513969" cy="6858000"/>
          </a:xfrm>
          <a:prstGeom prst="rect">
            <a:avLst/>
          </a:prstGeom>
        </p:spPr>
      </p:pic>
      <p:sp>
        <p:nvSpPr>
          <p:cNvPr id="65" name="PanelGray"/>
          <p:cNvSpPr/>
          <p:nvPr userDrawn="1"/>
        </p:nvSpPr>
        <p:spPr bwMode="white">
          <a:xfrm>
            <a:off x="1" y="0"/>
            <a:ext cx="413273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20" name="Page"/>
          <p:cNvSpPr txBox="1"/>
          <p:nvPr userDrawn="1"/>
        </p:nvSpPr>
        <p:spPr>
          <a:xfrm>
            <a:off x="11019324" y="6405036"/>
            <a:ext cx="381001"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8" name="Date Placeholder 1"/>
          <p:cNvSpPr>
            <a:spLocks noGrp="1"/>
          </p:cNvSpPr>
          <p:nvPr>
            <p:ph type="dt" sz="half" idx="31"/>
          </p:nvPr>
        </p:nvSpPr>
        <p:spPr>
          <a:xfrm>
            <a:off x="9738831" y="6405036"/>
            <a:ext cx="127163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25" name="Title 4"/>
          <p:cNvSpPr>
            <a:spLocks noGrp="1"/>
          </p:cNvSpPr>
          <p:nvPr>
            <p:ph type="title" hasCustomPrompt="1"/>
          </p:nvPr>
        </p:nvSpPr>
        <p:spPr>
          <a:xfrm>
            <a:off x="775385" y="2681103"/>
            <a:ext cx="3043938" cy="1495794"/>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r>
              <a:rPr lang="en-US"/>
              <a:t>Click to add title</a:t>
            </a:r>
          </a:p>
        </p:txBody>
      </p:sp>
      <p:sp>
        <p:nvSpPr>
          <p:cNvPr id="10" name="FooterSimple" hidden="1"/>
          <p:cNvSpPr txBox="1"/>
          <p:nvPr userDrawn="1">
            <p:custDataLst>
              <p:tags r:id="rId1"/>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solidFill>
                <a:latin typeface="+mn-lt"/>
                <a:sym typeface="Trebuchet MS" panose="020B0603020202020204" pitchFamily="34" charset="0"/>
              </a:rPr>
              <a:t>20190201 - Digital_and_Data v5.pptx</a:t>
            </a:r>
            <a:endParaRPr lang="en-US" sz="700">
              <a:solidFill>
                <a:schemeClr val="bg1"/>
              </a:solidFill>
              <a:latin typeface="+mn-lt"/>
              <a:sym typeface="Trebuchet MS" panose="020B0603020202020204" pitchFamily="34" charset="0"/>
            </a:endParaRPr>
          </a:p>
        </p:txBody>
      </p:sp>
      <p:sp>
        <p:nvSpPr>
          <p:cNvPr id="9" name="TextBox 8"/>
          <p:cNvSpPr txBox="1"/>
          <p:nvPr userDrawn="1"/>
        </p:nvSpPr>
        <p:spPr>
          <a:xfrm>
            <a:off x="9471567" y="246486"/>
            <a:ext cx="2165227" cy="276999"/>
          </a:xfrm>
          <a:prstGeom prst="rect">
            <a:avLst/>
          </a:prstGeom>
          <a:noFill/>
        </p:spPr>
        <p:txBody>
          <a:bodyPr wrap="square" rtlCol="0">
            <a:spAutoFit/>
          </a:bodyPr>
          <a:lstStyle/>
          <a:p>
            <a:pPr algn="ctr"/>
            <a:r>
              <a:rPr lang="en-GB" sz="1200" b="1">
                <a:solidFill>
                  <a:srgbClr val="FFFFFF"/>
                </a:solidFill>
                <a:cs typeface="Arial" panose="020B0604020202020204" pitchFamily="34" charset="0"/>
              </a:rPr>
              <a:t>OFFICIAL-SENSITIVE</a:t>
            </a:r>
          </a:p>
        </p:txBody>
      </p:sp>
      <p:sp>
        <p:nvSpPr>
          <p:cNvPr id="70" name="TextBox 69"/>
          <p:cNvSpPr txBox="1"/>
          <p:nvPr userDrawn="1"/>
        </p:nvSpPr>
        <p:spPr>
          <a:xfrm>
            <a:off x="4865815" y="142876"/>
            <a:ext cx="2461846" cy="209550"/>
          </a:xfrm>
          <a:prstGeom prst="rect">
            <a:avLst/>
          </a:prstGeom>
          <a:solidFill>
            <a:srgbClr val="FFF3BF"/>
          </a:solidFill>
          <a:ln cap="rnd">
            <a:noFill/>
            <a:prstDash val="solid"/>
          </a:ln>
        </p:spPr>
        <p:txBody>
          <a:bodyPr wrap="square" lIns="0" tIns="0" rIns="0" bIns="0" rtlCol="0" anchor="ctr" anchorCtr="0">
            <a:noAutofit/>
          </a:bodyPr>
          <a:lstStyle/>
          <a:p>
            <a:pPr algn="ctr">
              <a:lnSpc>
                <a:spcPct val="90000"/>
              </a:lnSpc>
              <a:spcAft>
                <a:spcPts val="600"/>
              </a:spcAft>
            </a:pPr>
            <a:r>
              <a:rPr lang="en-US" sz="1050"/>
              <a:t>DRAFT – WORK IN PROGRESS</a:t>
            </a:r>
          </a:p>
        </p:txBody>
      </p:sp>
    </p:spTree>
    <p:extLst>
      <p:ext uri="{BB962C8B-B14F-4D97-AF65-F5344CB8AC3E}">
        <p14:creationId xmlns:p14="http://schemas.microsoft.com/office/powerpoint/2010/main" val="8237184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tx2">
                <a:lumMod val="50000"/>
              </a:schemeClr>
            </a:gs>
          </a:gsLst>
          <a:lin ang="8100000" scaled="1"/>
        </a:gradFill>
        <a:effectLst/>
      </p:bgPr>
    </p:bg>
    <p:spTree>
      <p:nvGrpSpPr>
        <p:cNvPr id="1" name=""/>
        <p:cNvGrpSpPr/>
        <p:nvPr/>
      </p:nvGrpSpPr>
      <p:grpSpPr>
        <a:xfrm>
          <a:off x="0" y="0"/>
          <a:ext cx="0" cy="0"/>
          <a:chOff x="0" y="0"/>
          <a:chExt cx="0" cy="0"/>
        </a:xfrm>
      </p:grpSpPr>
      <p:pic>
        <p:nvPicPr>
          <p:cNvPr id="61" name="Shadow"/>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V="1">
            <a:off x="7145323" y="0"/>
            <a:ext cx="513969" cy="6858000"/>
          </a:xfrm>
          <a:prstGeom prst="rect">
            <a:avLst/>
          </a:prstGeom>
        </p:spPr>
      </p:pic>
      <p:sp>
        <p:nvSpPr>
          <p:cNvPr id="64" name="PanelWhite"/>
          <p:cNvSpPr/>
          <p:nvPr userDrawn="1"/>
        </p:nvSpPr>
        <p:spPr bwMode="white">
          <a:xfrm>
            <a:off x="1" y="0"/>
            <a:ext cx="715289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9" name="Page"/>
          <p:cNvSpPr txBox="1"/>
          <p:nvPr userDrawn="1"/>
        </p:nvSpPr>
        <p:spPr>
          <a:xfrm>
            <a:off x="11019324" y="6405036"/>
            <a:ext cx="381001"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8" name="Date Placeholder 2"/>
          <p:cNvSpPr>
            <a:spLocks noGrp="1"/>
          </p:cNvSpPr>
          <p:nvPr>
            <p:ph type="dt" sz="half" idx="10"/>
          </p:nvPr>
        </p:nvSpPr>
        <p:spPr>
          <a:xfrm>
            <a:off x="9738831" y="6405036"/>
            <a:ext cx="127163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2" name="Title 1"/>
          <p:cNvSpPr>
            <a:spLocks noGrp="1"/>
          </p:cNvSpPr>
          <p:nvPr>
            <p:ph type="title" hasCustomPrompt="1"/>
          </p:nvPr>
        </p:nvSpPr>
        <p:spPr>
          <a:xfrm>
            <a:off x="775385" y="622801"/>
            <a:ext cx="6084150" cy="332399"/>
          </a:xfrm>
          <a:prstGeom prst="rect">
            <a:avLst/>
          </a:prstGeom>
        </p:spPr>
        <p:txBody>
          <a:bodyPr/>
          <a:lstStyle>
            <a:lvl1pPr>
              <a:defRPr>
                <a:latin typeface="+mj-lt"/>
                <a:sym typeface="Trebuchet MS" panose="020B0603020202020204" pitchFamily="34" charset="0"/>
              </a:defRPr>
            </a:lvl1pPr>
          </a:lstStyle>
          <a:p>
            <a:r>
              <a:rPr lang="en-US"/>
              <a:t>Click to add title</a:t>
            </a:r>
          </a:p>
        </p:txBody>
      </p:sp>
      <p:sp>
        <p:nvSpPr>
          <p:cNvPr id="10" name="FooterSimple" hidden="1"/>
          <p:cNvSpPr txBox="1"/>
          <p:nvPr userDrawn="1">
            <p:custDataLst>
              <p:tags r:id="rId1"/>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solidFill>
                <a:latin typeface="+mn-lt"/>
                <a:sym typeface="Trebuchet MS" panose="020B0603020202020204" pitchFamily="34" charset="0"/>
              </a:rPr>
              <a:t>20190201 - Digital_and_Data v5.pptx</a:t>
            </a:r>
            <a:endParaRPr lang="en-US" sz="700">
              <a:solidFill>
                <a:schemeClr val="bg1"/>
              </a:solidFill>
              <a:latin typeface="+mn-lt"/>
              <a:sym typeface="Trebuchet MS" panose="020B0603020202020204" pitchFamily="34" charset="0"/>
            </a:endParaRPr>
          </a:p>
        </p:txBody>
      </p:sp>
      <p:sp>
        <p:nvSpPr>
          <p:cNvPr id="9" name="TextBox 8"/>
          <p:cNvSpPr txBox="1"/>
          <p:nvPr userDrawn="1"/>
        </p:nvSpPr>
        <p:spPr>
          <a:xfrm>
            <a:off x="9471567" y="246486"/>
            <a:ext cx="2165227" cy="276999"/>
          </a:xfrm>
          <a:prstGeom prst="rect">
            <a:avLst/>
          </a:prstGeom>
          <a:noFill/>
        </p:spPr>
        <p:txBody>
          <a:bodyPr wrap="square" rtlCol="0">
            <a:spAutoFit/>
          </a:bodyPr>
          <a:lstStyle/>
          <a:p>
            <a:pPr algn="ctr"/>
            <a:r>
              <a:rPr lang="en-GB" sz="1200" b="1">
                <a:solidFill>
                  <a:srgbClr val="FFFFFF"/>
                </a:solidFill>
                <a:cs typeface="Arial" panose="020B0604020202020204" pitchFamily="34" charset="0"/>
              </a:rPr>
              <a:t>OFFICIAL-SENSITIVE</a:t>
            </a:r>
          </a:p>
        </p:txBody>
      </p:sp>
      <p:sp>
        <p:nvSpPr>
          <p:cNvPr id="69" name="TextBox 68"/>
          <p:cNvSpPr txBox="1"/>
          <p:nvPr userDrawn="1"/>
        </p:nvSpPr>
        <p:spPr>
          <a:xfrm>
            <a:off x="4865815" y="142876"/>
            <a:ext cx="2461846" cy="209550"/>
          </a:xfrm>
          <a:prstGeom prst="rect">
            <a:avLst/>
          </a:prstGeom>
          <a:solidFill>
            <a:srgbClr val="FFF3BF"/>
          </a:solidFill>
          <a:ln cap="rnd">
            <a:noFill/>
            <a:prstDash val="solid"/>
          </a:ln>
        </p:spPr>
        <p:txBody>
          <a:bodyPr wrap="square" lIns="0" tIns="0" rIns="0" bIns="0" rtlCol="0" anchor="ctr" anchorCtr="0">
            <a:noAutofit/>
          </a:bodyPr>
          <a:lstStyle/>
          <a:p>
            <a:pPr algn="ctr">
              <a:lnSpc>
                <a:spcPct val="90000"/>
              </a:lnSpc>
              <a:spcAft>
                <a:spcPts val="600"/>
              </a:spcAft>
            </a:pPr>
            <a:r>
              <a:rPr lang="en-US" sz="1050"/>
              <a:t>DRAFT – WORK IN PROGRESS</a:t>
            </a:r>
          </a:p>
        </p:txBody>
      </p:sp>
    </p:spTree>
    <p:extLst>
      <p:ext uri="{BB962C8B-B14F-4D97-AF65-F5344CB8AC3E}">
        <p14:creationId xmlns:p14="http://schemas.microsoft.com/office/powerpoint/2010/main" val="1714261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tx2">
                <a:lumMod val="50000"/>
              </a:schemeClr>
            </a:gs>
          </a:gsLst>
          <a:lin ang="8100000" scaled="1"/>
        </a:gradFill>
        <a:effectLst/>
      </p:bgPr>
    </p:bg>
    <p:spTree>
      <p:nvGrpSpPr>
        <p:cNvPr id="1" name=""/>
        <p:cNvGrpSpPr/>
        <p:nvPr/>
      </p:nvGrpSpPr>
      <p:grpSpPr>
        <a:xfrm>
          <a:off x="0" y="0"/>
          <a:ext cx="0" cy="0"/>
          <a:chOff x="0" y="0"/>
          <a:chExt cx="0" cy="0"/>
        </a:xfrm>
      </p:grpSpPr>
      <p:sp>
        <p:nvSpPr>
          <p:cNvPr id="15" name="Page"/>
          <p:cNvSpPr txBox="1"/>
          <p:nvPr userDrawn="1"/>
        </p:nvSpPr>
        <p:spPr>
          <a:xfrm>
            <a:off x="11019324" y="6405036"/>
            <a:ext cx="381001"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pic>
        <p:nvPicPr>
          <p:cNvPr id="62" name="Shadow"/>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V="1">
            <a:off x="8960645" y="0"/>
            <a:ext cx="513969" cy="6858000"/>
          </a:xfrm>
          <a:prstGeom prst="rect">
            <a:avLst/>
          </a:prstGeom>
        </p:spPr>
      </p:pic>
      <p:sp>
        <p:nvSpPr>
          <p:cNvPr id="63" name="PanelWhite"/>
          <p:cNvSpPr/>
          <p:nvPr userDrawn="1"/>
        </p:nvSpPr>
        <p:spPr bwMode="white">
          <a:xfrm>
            <a:off x="0" y="0"/>
            <a:ext cx="896821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3" name="Date Placeholder 4"/>
          <p:cNvSpPr>
            <a:spLocks noGrp="1"/>
          </p:cNvSpPr>
          <p:nvPr userDrawn="1">
            <p:ph type="dt" sz="half" idx="10"/>
          </p:nvPr>
        </p:nvSpPr>
        <p:spPr>
          <a:xfrm>
            <a:off x="9738831" y="6405036"/>
            <a:ext cx="1271631"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2" name="Title 1"/>
          <p:cNvSpPr>
            <a:spLocks noGrp="1"/>
          </p:cNvSpPr>
          <p:nvPr userDrawn="1">
            <p:ph type="title" hasCustomPrompt="1"/>
          </p:nvPr>
        </p:nvSpPr>
        <p:spPr>
          <a:xfrm>
            <a:off x="775384" y="622801"/>
            <a:ext cx="7909689" cy="332399"/>
          </a:xfrm>
          <a:prstGeom prst="rect">
            <a:avLst/>
          </a:prstGeom>
        </p:spPr>
        <p:txBody>
          <a:bodyPr/>
          <a:lstStyle>
            <a:lvl1pPr>
              <a:defRPr>
                <a:latin typeface="+mj-lt"/>
                <a:sym typeface="Trebuchet MS" panose="020B0603020202020204" pitchFamily="34" charset="0"/>
              </a:defRPr>
            </a:lvl1pPr>
          </a:lstStyle>
          <a:p>
            <a:r>
              <a:rPr lang="en-US"/>
              <a:t>Click to add title</a:t>
            </a:r>
          </a:p>
        </p:txBody>
      </p:sp>
      <p:sp>
        <p:nvSpPr>
          <p:cNvPr id="10" name="FooterSimple" hidden="1"/>
          <p:cNvSpPr txBox="1"/>
          <p:nvPr userDrawn="1">
            <p:custDataLst>
              <p:tags r:id="rId1"/>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solidFill>
                <a:latin typeface="+mn-lt"/>
                <a:sym typeface="Trebuchet MS" panose="020B0603020202020204" pitchFamily="34" charset="0"/>
              </a:rPr>
              <a:t>20190201 - Digital_and_Data v5.pptx</a:t>
            </a:r>
            <a:endParaRPr lang="en-US" sz="700">
              <a:solidFill>
                <a:schemeClr val="bg1"/>
              </a:solidFill>
              <a:latin typeface="+mn-lt"/>
              <a:sym typeface="Trebuchet MS" panose="020B0603020202020204" pitchFamily="34" charset="0"/>
            </a:endParaRPr>
          </a:p>
        </p:txBody>
      </p:sp>
      <p:sp>
        <p:nvSpPr>
          <p:cNvPr id="9" name="TextBox 8"/>
          <p:cNvSpPr txBox="1"/>
          <p:nvPr userDrawn="1"/>
        </p:nvSpPr>
        <p:spPr>
          <a:xfrm>
            <a:off x="9471567" y="246486"/>
            <a:ext cx="2165227" cy="276999"/>
          </a:xfrm>
          <a:prstGeom prst="rect">
            <a:avLst/>
          </a:prstGeom>
          <a:noFill/>
        </p:spPr>
        <p:txBody>
          <a:bodyPr wrap="square" rtlCol="0">
            <a:spAutoFit/>
          </a:bodyPr>
          <a:lstStyle/>
          <a:p>
            <a:pPr algn="ctr"/>
            <a:r>
              <a:rPr lang="en-GB" sz="1200" b="1">
                <a:solidFill>
                  <a:srgbClr val="FFFFFF"/>
                </a:solidFill>
                <a:cs typeface="Arial" panose="020B0604020202020204" pitchFamily="34" charset="0"/>
              </a:rPr>
              <a:t>OFFICIAL-SENSITIVE</a:t>
            </a:r>
          </a:p>
        </p:txBody>
      </p:sp>
      <p:sp>
        <p:nvSpPr>
          <p:cNvPr id="69" name="TextBox 68"/>
          <p:cNvSpPr txBox="1"/>
          <p:nvPr userDrawn="1"/>
        </p:nvSpPr>
        <p:spPr>
          <a:xfrm>
            <a:off x="4865815" y="142876"/>
            <a:ext cx="2461846" cy="209550"/>
          </a:xfrm>
          <a:prstGeom prst="rect">
            <a:avLst/>
          </a:prstGeom>
          <a:solidFill>
            <a:srgbClr val="FFF3BF"/>
          </a:solidFill>
          <a:ln cap="rnd">
            <a:noFill/>
            <a:prstDash val="solid"/>
          </a:ln>
        </p:spPr>
        <p:txBody>
          <a:bodyPr wrap="square" lIns="0" tIns="0" rIns="0" bIns="0" rtlCol="0" anchor="ctr" anchorCtr="0">
            <a:noAutofit/>
          </a:bodyPr>
          <a:lstStyle/>
          <a:p>
            <a:pPr algn="ctr">
              <a:lnSpc>
                <a:spcPct val="90000"/>
              </a:lnSpc>
              <a:spcAft>
                <a:spcPts val="600"/>
              </a:spcAft>
            </a:pPr>
            <a:r>
              <a:rPr lang="en-US" sz="1050"/>
              <a:t>DRAFT – WORK IN PROGRESS</a:t>
            </a:r>
          </a:p>
        </p:txBody>
      </p:sp>
    </p:spTree>
    <p:extLst>
      <p:ext uri="{BB962C8B-B14F-4D97-AF65-F5344CB8AC3E}">
        <p14:creationId xmlns:p14="http://schemas.microsoft.com/office/powerpoint/2010/main" val="23885493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tx2">
                <a:lumMod val="50000"/>
              </a:schemeClr>
            </a:gs>
          </a:gsLst>
          <a:lin ang="8100000" scaled="1"/>
        </a:gradFill>
        <a:effectLst/>
      </p:bgPr>
    </p:bg>
    <p:spTree>
      <p:nvGrpSpPr>
        <p:cNvPr id="1" name=""/>
        <p:cNvGrpSpPr/>
        <p:nvPr/>
      </p:nvGrpSpPr>
      <p:grpSpPr>
        <a:xfrm>
          <a:off x="0" y="0"/>
          <a:ext cx="0" cy="0"/>
          <a:chOff x="0" y="0"/>
          <a:chExt cx="0" cy="0"/>
        </a:xfrm>
      </p:grpSpPr>
      <p:pic>
        <p:nvPicPr>
          <p:cNvPr id="62" name="Shadow"/>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3621856" y="0"/>
            <a:ext cx="513170" cy="6858000"/>
          </a:xfrm>
          <a:prstGeom prst="rect">
            <a:avLst/>
          </a:prstGeom>
        </p:spPr>
      </p:pic>
      <p:sp>
        <p:nvSpPr>
          <p:cNvPr id="65" name="PanelWhite"/>
          <p:cNvSpPr/>
          <p:nvPr userDrawn="1"/>
        </p:nvSpPr>
        <p:spPr bwMode="white">
          <a:xfrm>
            <a:off x="4136371" y="-1309"/>
            <a:ext cx="8055630" cy="6859309"/>
          </a:xfrm>
          <a:custGeom>
            <a:avLst/>
            <a:gdLst>
              <a:gd name="connsiteX0" fmla="*/ 0 w 6553548"/>
              <a:gd name="connsiteY0" fmla="*/ 0 h 6859309"/>
              <a:gd name="connsiteX1" fmla="*/ 6553548 w 6553548"/>
              <a:gd name="connsiteY1" fmla="*/ 0 h 6859309"/>
              <a:gd name="connsiteX2" fmla="*/ 6553548 w 6553548"/>
              <a:gd name="connsiteY2" fmla="*/ 6859309 h 6859309"/>
              <a:gd name="connsiteX3" fmla="*/ 0 w 6553548"/>
              <a:gd name="connsiteY3" fmla="*/ 6859309 h 6859309"/>
            </a:gdLst>
            <a:ahLst/>
            <a:cxnLst>
              <a:cxn ang="0">
                <a:pos x="connsiteX0" y="connsiteY0"/>
              </a:cxn>
              <a:cxn ang="0">
                <a:pos x="connsiteX1" y="connsiteY1"/>
              </a:cxn>
              <a:cxn ang="0">
                <a:pos x="connsiteX2" y="connsiteY2"/>
              </a:cxn>
              <a:cxn ang="0">
                <a:pos x="connsiteX3" y="connsiteY3"/>
              </a:cxn>
            </a:cxnLst>
            <a:rect l="l" t="t" r="r" b="b"/>
            <a:pathLst>
              <a:path w="6553548" h="6859309">
                <a:moveTo>
                  <a:pt x="0" y="0"/>
                </a:moveTo>
                <a:lnTo>
                  <a:pt x="6553548" y="0"/>
                </a:lnTo>
                <a:lnTo>
                  <a:pt x="6553548" y="6859309"/>
                </a:lnTo>
                <a:lnTo>
                  <a:pt x="0" y="68593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28" name="Page"/>
          <p:cNvSpPr txBox="1"/>
          <p:nvPr userDrawn="1"/>
        </p:nvSpPr>
        <p:spPr>
          <a:xfrm>
            <a:off x="11019324" y="6405036"/>
            <a:ext cx="381001"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25" name="Date Placeholder 1"/>
          <p:cNvSpPr>
            <a:spLocks noGrp="1"/>
          </p:cNvSpPr>
          <p:nvPr>
            <p:ph type="dt" sz="half" idx="29"/>
          </p:nvPr>
        </p:nvSpPr>
        <p:spPr>
          <a:xfrm>
            <a:off x="9738831" y="6405036"/>
            <a:ext cx="127163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24" name="Title 4"/>
          <p:cNvSpPr>
            <a:spLocks noGrp="1"/>
          </p:cNvSpPr>
          <p:nvPr>
            <p:ph type="title" hasCustomPrompt="1"/>
          </p:nvPr>
        </p:nvSpPr>
        <p:spPr>
          <a:xfrm>
            <a:off x="775385" y="2681103"/>
            <a:ext cx="3043938" cy="1495794"/>
          </a:xfrm>
          <a:prstGeom prst="rect">
            <a:avLst/>
          </a:prstGeom>
        </p:spPr>
        <p:txBody>
          <a:bodyPr anchor="ctr">
            <a:noAutofit/>
          </a:bodyPr>
          <a:lstStyle>
            <a:lvl1pPr>
              <a:defRPr sz="2400">
                <a:solidFill>
                  <a:schemeClr val="bg1"/>
                </a:solidFill>
                <a:latin typeface="+mj-lt"/>
                <a:sym typeface="Trebuchet MS" panose="020B0603020202020204" pitchFamily="34" charset="0"/>
              </a:defRPr>
            </a:lvl1pPr>
          </a:lstStyle>
          <a:p>
            <a:r>
              <a:rPr lang="en-US"/>
              <a:t>Click to add title</a:t>
            </a:r>
          </a:p>
        </p:txBody>
      </p:sp>
      <p:sp>
        <p:nvSpPr>
          <p:cNvPr id="11" name="FooterSimple" hidden="1"/>
          <p:cNvSpPr txBox="1"/>
          <p:nvPr userDrawn="1">
            <p:custDataLst>
              <p:tags r:id="rId1"/>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lumMod val="50000"/>
                  </a:schemeClr>
                </a:solidFill>
                <a:latin typeface="+mn-lt"/>
                <a:sym typeface="Trebuchet MS" panose="020B0603020202020204" pitchFamily="34" charset="0"/>
              </a:rPr>
              <a:t>20190201 - Digital_and_Data v5.pptx</a:t>
            </a:r>
            <a:endParaRPr lang="en-US" sz="700">
              <a:solidFill>
                <a:schemeClr val="bg1">
                  <a:lumMod val="50000"/>
                </a:schemeClr>
              </a:solidFill>
              <a:latin typeface="+mn-lt"/>
              <a:sym typeface="Trebuchet MS" panose="020B0603020202020204" pitchFamily="34" charset="0"/>
            </a:endParaRPr>
          </a:p>
        </p:txBody>
      </p:sp>
      <p:sp>
        <p:nvSpPr>
          <p:cNvPr id="9" name="TextBox 8"/>
          <p:cNvSpPr txBox="1"/>
          <p:nvPr userDrawn="1"/>
        </p:nvSpPr>
        <p:spPr>
          <a:xfrm>
            <a:off x="9471567" y="246486"/>
            <a:ext cx="2165227" cy="276999"/>
          </a:xfrm>
          <a:prstGeom prst="rect">
            <a:avLst/>
          </a:prstGeom>
          <a:noFill/>
        </p:spPr>
        <p:txBody>
          <a:bodyPr wrap="square" rtlCol="0">
            <a:spAutoFit/>
          </a:bodyPr>
          <a:lstStyle/>
          <a:p>
            <a:pPr algn="ctr"/>
            <a:r>
              <a:rPr lang="en-GB" sz="1200" b="1">
                <a:solidFill>
                  <a:srgbClr val="133370"/>
                </a:solidFill>
                <a:cs typeface="Arial" panose="020B0604020202020204" pitchFamily="34" charset="0"/>
              </a:rPr>
              <a:t>OFFICIAL-SENSITIVE</a:t>
            </a:r>
          </a:p>
        </p:txBody>
      </p:sp>
      <p:sp>
        <p:nvSpPr>
          <p:cNvPr id="70" name="TextBox 69"/>
          <p:cNvSpPr txBox="1"/>
          <p:nvPr userDrawn="1"/>
        </p:nvSpPr>
        <p:spPr>
          <a:xfrm>
            <a:off x="4865815" y="142876"/>
            <a:ext cx="2461846" cy="209550"/>
          </a:xfrm>
          <a:prstGeom prst="rect">
            <a:avLst/>
          </a:prstGeom>
          <a:solidFill>
            <a:srgbClr val="FFF3BF"/>
          </a:solidFill>
          <a:ln cap="rnd">
            <a:noFill/>
            <a:prstDash val="solid"/>
          </a:ln>
        </p:spPr>
        <p:txBody>
          <a:bodyPr wrap="square" lIns="0" tIns="0" rIns="0" bIns="0" rtlCol="0" anchor="ctr" anchorCtr="0">
            <a:noAutofit/>
          </a:bodyPr>
          <a:lstStyle/>
          <a:p>
            <a:pPr algn="ctr">
              <a:lnSpc>
                <a:spcPct val="90000"/>
              </a:lnSpc>
              <a:spcAft>
                <a:spcPts val="600"/>
              </a:spcAft>
            </a:pPr>
            <a:r>
              <a:rPr lang="en-US" sz="1050"/>
              <a:t>DRAFT – WORK IN PROGRESS</a:t>
            </a:r>
          </a:p>
        </p:txBody>
      </p:sp>
    </p:spTree>
    <p:extLst>
      <p:ext uri="{BB962C8B-B14F-4D97-AF65-F5344CB8AC3E}">
        <p14:creationId xmlns:p14="http://schemas.microsoft.com/office/powerpoint/2010/main" val="18614493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tx2">
                <a:lumMod val="50000"/>
              </a:schemeClr>
            </a:gs>
          </a:gsLst>
          <a:lin ang="8100000" scaled="1"/>
        </a:gradFill>
        <a:effectLst/>
      </p:bgPr>
    </p:bg>
    <p:spTree>
      <p:nvGrpSpPr>
        <p:cNvPr id="1" name=""/>
        <p:cNvGrpSpPr/>
        <p:nvPr/>
      </p:nvGrpSpPr>
      <p:grpSpPr>
        <a:xfrm>
          <a:off x="0" y="0"/>
          <a:ext cx="0" cy="0"/>
          <a:chOff x="0" y="0"/>
          <a:chExt cx="0" cy="0"/>
        </a:xfrm>
      </p:grpSpPr>
      <p:pic>
        <p:nvPicPr>
          <p:cNvPr id="64" name="Shadow"/>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5592565" y="0"/>
            <a:ext cx="513969" cy="6858000"/>
          </a:xfrm>
          <a:prstGeom prst="rect">
            <a:avLst/>
          </a:prstGeom>
        </p:spPr>
      </p:pic>
      <p:sp>
        <p:nvSpPr>
          <p:cNvPr id="65" name="PanelWhite"/>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12" name="Picture Placeholder 18"/>
          <p:cNvSpPr>
            <a:spLocks noGrp="1"/>
          </p:cNvSpPr>
          <p:nvPr>
            <p:ph type="pic" sz="quarter" idx="14" hasCustomPrompt="1"/>
          </p:nvPr>
        </p:nvSpPr>
        <p:spPr>
          <a:xfrm>
            <a:off x="6095262" y="0"/>
            <a:ext cx="6096738"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a:t>Click icon below to insert an image or remove this placeholder to use the whitespace in another way</a:t>
            </a:r>
          </a:p>
        </p:txBody>
      </p:sp>
      <p:sp>
        <p:nvSpPr>
          <p:cNvPr id="14" name="Page"/>
          <p:cNvSpPr txBox="1"/>
          <p:nvPr userDrawn="1"/>
        </p:nvSpPr>
        <p:spPr>
          <a:xfrm>
            <a:off x="11019324" y="6405036"/>
            <a:ext cx="381001"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Trebuchet MS" panose="020B0603020202020204" pitchFamily="34" charset="0"/>
            </a:endParaRPr>
          </a:p>
        </p:txBody>
      </p:sp>
      <p:sp>
        <p:nvSpPr>
          <p:cNvPr id="15" name="Date Placeholder 2"/>
          <p:cNvSpPr>
            <a:spLocks noGrp="1"/>
          </p:cNvSpPr>
          <p:nvPr>
            <p:ph type="dt" sz="half" idx="15"/>
          </p:nvPr>
        </p:nvSpPr>
        <p:spPr>
          <a:xfrm>
            <a:off x="9738831" y="6405036"/>
            <a:ext cx="127163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3" name="Title 1"/>
          <p:cNvSpPr>
            <a:spLocks noGrp="1"/>
          </p:cNvSpPr>
          <p:nvPr>
            <p:ph type="title" hasCustomPrompt="1"/>
          </p:nvPr>
        </p:nvSpPr>
        <p:spPr bwMode="blackWhite">
          <a:xfrm>
            <a:off x="775384" y="1785600"/>
            <a:ext cx="4271262" cy="3286800"/>
          </a:xfrm>
          <a:prstGeom prst="rect">
            <a:avLst/>
          </a:prstGeom>
          <a:noFill/>
        </p:spPr>
        <p:txBody>
          <a:bodyPr wrap="square" lIns="0" tIns="0" rIns="320040" bIns="0" anchor="ctr">
            <a:noAutofit/>
          </a:bodyPr>
          <a:lstStyle>
            <a:lvl1pPr>
              <a:defRPr sz="3200">
                <a:solidFill>
                  <a:schemeClr val="bg1"/>
                </a:solidFill>
                <a:latin typeface="+mj-lt"/>
                <a:sym typeface="Trebuchet MS" panose="020B0603020202020204" pitchFamily="34" charset="0"/>
              </a:defRPr>
            </a:lvl1pPr>
          </a:lstStyle>
          <a:p>
            <a:r>
              <a:rPr lang="en-US"/>
              <a:t>Click to add title</a:t>
            </a:r>
          </a:p>
        </p:txBody>
      </p:sp>
      <p:sp>
        <p:nvSpPr>
          <p:cNvPr id="11" name="FooterSimple" hidden="1"/>
          <p:cNvSpPr txBox="1"/>
          <p:nvPr userDrawn="1">
            <p:custDataLst>
              <p:tags r:id="rId1"/>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lumMod val="50000"/>
                  </a:schemeClr>
                </a:solidFill>
                <a:latin typeface="+mn-lt"/>
                <a:sym typeface="Trebuchet MS" panose="020B0603020202020204" pitchFamily="34" charset="0"/>
              </a:rPr>
              <a:t>20190201 - Digital_and_Data v5.pptx</a:t>
            </a:r>
            <a:endParaRPr lang="en-US" sz="700">
              <a:solidFill>
                <a:schemeClr val="bg1">
                  <a:lumMod val="50000"/>
                </a:schemeClr>
              </a:solidFill>
              <a:latin typeface="+mn-lt"/>
              <a:sym typeface="Trebuchet MS" panose="020B0603020202020204" pitchFamily="34" charset="0"/>
            </a:endParaRPr>
          </a:p>
        </p:txBody>
      </p:sp>
      <p:sp>
        <p:nvSpPr>
          <p:cNvPr id="10" name="TextBox 9"/>
          <p:cNvSpPr txBox="1"/>
          <p:nvPr userDrawn="1"/>
        </p:nvSpPr>
        <p:spPr>
          <a:xfrm>
            <a:off x="9471567" y="246486"/>
            <a:ext cx="2165227" cy="276999"/>
          </a:xfrm>
          <a:prstGeom prst="rect">
            <a:avLst/>
          </a:prstGeom>
          <a:noFill/>
        </p:spPr>
        <p:txBody>
          <a:bodyPr wrap="square" rtlCol="0">
            <a:spAutoFit/>
          </a:bodyPr>
          <a:lstStyle/>
          <a:p>
            <a:pPr algn="ctr"/>
            <a:r>
              <a:rPr lang="en-GB" sz="1200" b="1">
                <a:solidFill>
                  <a:srgbClr val="133370"/>
                </a:solidFill>
                <a:cs typeface="Arial" panose="020B0604020202020204" pitchFamily="34" charset="0"/>
              </a:rPr>
              <a:t>OFFICIAL-SENSITIVE</a:t>
            </a:r>
          </a:p>
        </p:txBody>
      </p:sp>
      <p:sp>
        <p:nvSpPr>
          <p:cNvPr id="72" name="TextBox 71"/>
          <p:cNvSpPr txBox="1"/>
          <p:nvPr userDrawn="1"/>
        </p:nvSpPr>
        <p:spPr>
          <a:xfrm>
            <a:off x="4865815" y="142876"/>
            <a:ext cx="2461846" cy="209550"/>
          </a:xfrm>
          <a:prstGeom prst="rect">
            <a:avLst/>
          </a:prstGeom>
          <a:solidFill>
            <a:srgbClr val="FFF3BF"/>
          </a:solidFill>
          <a:ln cap="rnd">
            <a:noFill/>
            <a:prstDash val="solid"/>
          </a:ln>
        </p:spPr>
        <p:txBody>
          <a:bodyPr wrap="square" lIns="0" tIns="0" rIns="0" bIns="0" rtlCol="0" anchor="ctr" anchorCtr="0">
            <a:noAutofit/>
          </a:bodyPr>
          <a:lstStyle/>
          <a:p>
            <a:pPr algn="ctr">
              <a:lnSpc>
                <a:spcPct val="90000"/>
              </a:lnSpc>
              <a:spcAft>
                <a:spcPts val="600"/>
              </a:spcAft>
            </a:pPr>
            <a:r>
              <a:rPr lang="en-US" sz="1050"/>
              <a:t>DRAFT – WORK IN PROGRESS</a:t>
            </a:r>
          </a:p>
        </p:txBody>
      </p:sp>
    </p:spTree>
    <p:extLst>
      <p:ext uri="{BB962C8B-B14F-4D97-AF65-F5344CB8AC3E}">
        <p14:creationId xmlns:p14="http://schemas.microsoft.com/office/powerpoint/2010/main" val="7876611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tx2">
                <a:lumMod val="50000"/>
              </a:schemeClr>
            </a:gs>
          </a:gsLst>
          <a:lin ang="8100000" scaled="1"/>
        </a:gradFill>
        <a:effectLst/>
      </p:bgPr>
    </p:bg>
    <p:spTree>
      <p:nvGrpSpPr>
        <p:cNvPr id="1" name=""/>
        <p:cNvGrpSpPr/>
        <p:nvPr/>
      </p:nvGrpSpPr>
      <p:grpSpPr>
        <a:xfrm>
          <a:off x="0" y="0"/>
          <a:ext cx="0" cy="0"/>
          <a:chOff x="0" y="0"/>
          <a:chExt cx="0" cy="0"/>
        </a:xfrm>
      </p:grpSpPr>
      <p:pic>
        <p:nvPicPr>
          <p:cNvPr id="64" name="Shadow"/>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7270285" y="0"/>
            <a:ext cx="513170" cy="6858000"/>
          </a:xfrm>
          <a:prstGeom prst="rect">
            <a:avLst/>
          </a:prstGeom>
        </p:spPr>
      </p:pic>
      <p:sp>
        <p:nvSpPr>
          <p:cNvPr id="65" name="PanelWhite"/>
          <p:cNvSpPr/>
          <p:nvPr userDrawn="1"/>
        </p:nvSpPr>
        <p:spPr bwMode="gray">
          <a:xfrm>
            <a:off x="7774523" y="0"/>
            <a:ext cx="4417477" cy="6858000"/>
          </a:xfrm>
          <a:custGeom>
            <a:avLst/>
            <a:gdLst>
              <a:gd name="connsiteX0" fmla="*/ 0 w 3584692"/>
              <a:gd name="connsiteY0" fmla="*/ 0 h 6858000"/>
              <a:gd name="connsiteX1" fmla="*/ 3584692 w 3584692"/>
              <a:gd name="connsiteY1" fmla="*/ 0 h 6858000"/>
              <a:gd name="connsiteX2" fmla="*/ 3584692 w 3584692"/>
              <a:gd name="connsiteY2" fmla="*/ 6858000 h 6858000"/>
              <a:gd name="connsiteX3" fmla="*/ 0 w 358469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4692" h="6858000">
                <a:moveTo>
                  <a:pt x="0" y="0"/>
                </a:moveTo>
                <a:lnTo>
                  <a:pt x="3584692" y="0"/>
                </a:lnTo>
                <a:lnTo>
                  <a:pt x="3584692"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66" name="Picture Placeholder 5"/>
          <p:cNvSpPr>
            <a:spLocks noGrp="1"/>
          </p:cNvSpPr>
          <p:nvPr>
            <p:ph type="pic" sz="quarter" idx="11" hasCustomPrompt="1"/>
          </p:nvPr>
        </p:nvSpPr>
        <p:spPr>
          <a:xfrm>
            <a:off x="7776000" y="0"/>
            <a:ext cx="4416000" cy="6858000"/>
          </a:xfrm>
          <a:prstGeom prst="rect">
            <a:avLst/>
          </a:prstGeom>
          <a:noFill/>
        </p:spPr>
        <p:txBody>
          <a:bodyPr lIns="182880" tIns="914400" rIns="182880" bIns="914400"/>
          <a:lstStyle>
            <a:lvl1pPr algn="ctr">
              <a:defRPr sz="1800">
                <a:solidFill>
                  <a:schemeClr val="tx1"/>
                </a:solidFill>
                <a:latin typeface="Trebuchet MS" panose="020B0603020202020204" pitchFamily="34" charset="0"/>
                <a:sym typeface="Trebuchet MS" panose="020B0603020202020204" pitchFamily="34" charset="0"/>
              </a:defRPr>
            </a:lvl1pPr>
          </a:lstStyle>
          <a:p>
            <a:r>
              <a:rPr lang="en-US"/>
              <a:t>Click icon below to insert an image or remove this placeholder to use the whitespace in another way</a:t>
            </a:r>
          </a:p>
        </p:txBody>
      </p:sp>
      <p:sp>
        <p:nvSpPr>
          <p:cNvPr id="14" name="Page"/>
          <p:cNvSpPr txBox="1"/>
          <p:nvPr userDrawn="1"/>
        </p:nvSpPr>
        <p:spPr>
          <a:xfrm>
            <a:off x="11019324" y="6405036"/>
            <a:ext cx="381001"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Trebuchet MS" panose="020B0603020202020204" pitchFamily="34" charset="0"/>
            </a:endParaRPr>
          </a:p>
        </p:txBody>
      </p:sp>
      <p:sp>
        <p:nvSpPr>
          <p:cNvPr id="13" name="Date Placeholder 2"/>
          <p:cNvSpPr>
            <a:spLocks noGrp="1"/>
          </p:cNvSpPr>
          <p:nvPr>
            <p:ph type="dt" sz="half" idx="12"/>
          </p:nvPr>
        </p:nvSpPr>
        <p:spPr>
          <a:xfrm>
            <a:off x="9738831" y="6405036"/>
            <a:ext cx="127163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5" name="Title 1"/>
          <p:cNvSpPr>
            <a:spLocks noGrp="1"/>
          </p:cNvSpPr>
          <p:nvPr>
            <p:ph type="title" hasCustomPrompt="1"/>
          </p:nvPr>
        </p:nvSpPr>
        <p:spPr bwMode="black">
          <a:xfrm>
            <a:off x="775385" y="1785600"/>
            <a:ext cx="6087877" cy="3286800"/>
          </a:xfrm>
          <a:prstGeom prst="rect">
            <a:avLst/>
          </a:prstGeom>
        </p:spPr>
        <p:txBody>
          <a:bodyPr anchor="ctr">
            <a:noAutofit/>
          </a:bodyPr>
          <a:lstStyle>
            <a:lvl1pPr>
              <a:defRPr sz="3200">
                <a:solidFill>
                  <a:schemeClr val="bg1"/>
                </a:solidFill>
                <a:latin typeface="+mj-lt"/>
                <a:sym typeface="Trebuchet MS" panose="020B0603020202020204" pitchFamily="34" charset="0"/>
              </a:defRPr>
            </a:lvl1pPr>
          </a:lstStyle>
          <a:p>
            <a:r>
              <a:rPr lang="en-US"/>
              <a:t>Click to add title</a:t>
            </a:r>
          </a:p>
        </p:txBody>
      </p:sp>
      <p:sp>
        <p:nvSpPr>
          <p:cNvPr id="11" name="FooterSimple" hidden="1"/>
          <p:cNvSpPr txBox="1"/>
          <p:nvPr userDrawn="1">
            <p:custDataLst>
              <p:tags r:id="rId1"/>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lumMod val="50000"/>
                  </a:schemeClr>
                </a:solidFill>
                <a:latin typeface="+mn-lt"/>
                <a:sym typeface="Trebuchet MS" panose="020B0603020202020204" pitchFamily="34" charset="0"/>
              </a:rPr>
              <a:t>20190201 - Digital_and_Data v5.pptx</a:t>
            </a:r>
            <a:endParaRPr lang="en-US" sz="700">
              <a:solidFill>
                <a:schemeClr val="bg1">
                  <a:lumMod val="50000"/>
                </a:schemeClr>
              </a:solidFill>
              <a:latin typeface="+mn-lt"/>
              <a:sym typeface="Trebuchet MS" panose="020B0603020202020204" pitchFamily="34" charset="0"/>
            </a:endParaRPr>
          </a:p>
        </p:txBody>
      </p:sp>
      <p:sp>
        <p:nvSpPr>
          <p:cNvPr id="10" name="TextBox 9"/>
          <p:cNvSpPr txBox="1"/>
          <p:nvPr userDrawn="1"/>
        </p:nvSpPr>
        <p:spPr>
          <a:xfrm>
            <a:off x="9471567" y="246486"/>
            <a:ext cx="2165227" cy="276999"/>
          </a:xfrm>
          <a:prstGeom prst="rect">
            <a:avLst/>
          </a:prstGeom>
          <a:noFill/>
        </p:spPr>
        <p:txBody>
          <a:bodyPr wrap="square" rtlCol="0">
            <a:spAutoFit/>
          </a:bodyPr>
          <a:lstStyle/>
          <a:p>
            <a:pPr algn="ctr"/>
            <a:r>
              <a:rPr lang="en-GB" sz="1200" b="1">
                <a:solidFill>
                  <a:srgbClr val="133370"/>
                </a:solidFill>
                <a:cs typeface="Arial" panose="020B0604020202020204" pitchFamily="34" charset="0"/>
              </a:rPr>
              <a:t>OFFICIAL-SENSITIVE</a:t>
            </a:r>
          </a:p>
        </p:txBody>
      </p:sp>
      <p:sp>
        <p:nvSpPr>
          <p:cNvPr id="72" name="TextBox 71"/>
          <p:cNvSpPr txBox="1"/>
          <p:nvPr userDrawn="1"/>
        </p:nvSpPr>
        <p:spPr>
          <a:xfrm>
            <a:off x="4865815" y="142876"/>
            <a:ext cx="2461846" cy="209550"/>
          </a:xfrm>
          <a:prstGeom prst="rect">
            <a:avLst/>
          </a:prstGeom>
          <a:solidFill>
            <a:srgbClr val="FFF3BF"/>
          </a:solidFill>
          <a:ln cap="rnd">
            <a:noFill/>
            <a:prstDash val="solid"/>
          </a:ln>
        </p:spPr>
        <p:txBody>
          <a:bodyPr wrap="square" lIns="0" tIns="0" rIns="0" bIns="0" rtlCol="0" anchor="ctr" anchorCtr="0">
            <a:noAutofit/>
          </a:bodyPr>
          <a:lstStyle/>
          <a:p>
            <a:pPr algn="ctr">
              <a:lnSpc>
                <a:spcPct val="90000"/>
              </a:lnSpc>
              <a:spcAft>
                <a:spcPts val="600"/>
              </a:spcAft>
            </a:pPr>
            <a:r>
              <a:rPr lang="en-US" sz="1050"/>
              <a:t>DRAFT – WORK IN PROGRESS</a:t>
            </a:r>
          </a:p>
        </p:txBody>
      </p:sp>
    </p:spTree>
    <p:extLst>
      <p:ext uri="{BB962C8B-B14F-4D97-AF65-F5344CB8AC3E}">
        <p14:creationId xmlns:p14="http://schemas.microsoft.com/office/powerpoint/2010/main" val="42831341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tx2">
                <a:lumMod val="50000"/>
              </a:schemeClr>
            </a:gs>
          </a:gsLst>
          <a:lin ang="8100000" scaled="1"/>
        </a:gradFill>
        <a:effectLst/>
      </p:bgPr>
    </p:bg>
    <p:spTree>
      <p:nvGrpSpPr>
        <p:cNvPr id="1" name=""/>
        <p:cNvGrpSpPr/>
        <p:nvPr/>
      </p:nvGrpSpPr>
      <p:grpSpPr>
        <a:xfrm>
          <a:off x="0" y="0"/>
          <a:ext cx="0" cy="0"/>
          <a:chOff x="0" y="0"/>
          <a:chExt cx="0" cy="0"/>
        </a:xfrm>
      </p:grpSpPr>
      <p:pic>
        <p:nvPicPr>
          <p:cNvPr id="64" name="Shadow"/>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24618" y="3594368"/>
            <a:ext cx="1680308" cy="3382962"/>
          </a:xfrm>
          <a:prstGeom prst="rect">
            <a:avLst/>
          </a:prstGeom>
          <a:noFill/>
          <a:extLst>
            <a:ext uri="{909E8E84-426E-40DD-AFC4-6F175D3DCCD1}">
              <a14:hiddenFill xmlns:a14="http://schemas.microsoft.com/office/drawing/2010/main">
                <a:solidFill>
                  <a:srgbClr val="FFFFFF"/>
                </a:solidFill>
              </a14:hiddenFill>
            </a:ext>
          </a:extLst>
        </p:spPr>
      </p:pic>
      <p:sp>
        <p:nvSpPr>
          <p:cNvPr id="65" name="ArrowPanelWhite"/>
          <p:cNvSpPr/>
          <p:nvPr userDrawn="1"/>
        </p:nvSpPr>
        <p:spPr bwMode="ltGray">
          <a:xfrm>
            <a:off x="0" y="0"/>
            <a:ext cx="4132246" cy="6859310"/>
          </a:xfrm>
          <a:custGeom>
            <a:avLst/>
            <a:gdLst>
              <a:gd name="connsiteX0" fmla="*/ 0 w 3357450"/>
              <a:gd name="connsiteY0" fmla="*/ 0 h 6859310"/>
              <a:gd name="connsiteX1" fmla="*/ 255600 w 3357450"/>
              <a:gd name="connsiteY1" fmla="*/ 0 h 6859310"/>
              <a:gd name="connsiteX2" fmla="*/ 255600 w 3357450"/>
              <a:gd name="connsiteY2" fmla="*/ 1310 h 6859310"/>
              <a:gd name="connsiteX3" fmla="*/ 2534071 w 3357450"/>
              <a:gd name="connsiteY3" fmla="*/ 1310 h 6859310"/>
              <a:gd name="connsiteX4" fmla="*/ 3357450 w 3357450"/>
              <a:gd name="connsiteY4" fmla="*/ 3430310 h 6859310"/>
              <a:gd name="connsiteX5" fmla="*/ 2534071 w 3357450"/>
              <a:gd name="connsiteY5" fmla="*/ 6859310 h 6859310"/>
              <a:gd name="connsiteX6" fmla="*/ 3600 w 3357450"/>
              <a:gd name="connsiteY6" fmla="*/ 6859310 h 6859310"/>
              <a:gd name="connsiteX7" fmla="*/ 3600 w 3357450"/>
              <a:gd name="connsiteY7" fmla="*/ 6858000 h 6859310"/>
              <a:gd name="connsiteX8" fmla="*/ 0 w 3357450"/>
              <a:gd name="connsiteY8" fmla="*/ 6858000 h 685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7450" h="6859310">
                <a:moveTo>
                  <a:pt x="0" y="0"/>
                </a:moveTo>
                <a:lnTo>
                  <a:pt x="255600" y="0"/>
                </a:lnTo>
                <a:lnTo>
                  <a:pt x="255600" y="1310"/>
                </a:lnTo>
                <a:lnTo>
                  <a:pt x="2534071" y="1310"/>
                </a:lnTo>
                <a:lnTo>
                  <a:pt x="3357450" y="3430310"/>
                </a:lnTo>
                <a:lnTo>
                  <a:pt x="2534071" y="6859310"/>
                </a:lnTo>
                <a:lnTo>
                  <a:pt x="3600" y="6859310"/>
                </a:lnTo>
                <a:lnTo>
                  <a:pt x="36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8" name="Page"/>
          <p:cNvSpPr txBox="1"/>
          <p:nvPr userDrawn="1"/>
        </p:nvSpPr>
        <p:spPr>
          <a:xfrm>
            <a:off x="11019324" y="6405036"/>
            <a:ext cx="381001"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3" name="Date Placeholder 4"/>
          <p:cNvSpPr>
            <a:spLocks noGrp="1"/>
          </p:cNvSpPr>
          <p:nvPr>
            <p:ph type="dt" sz="half" idx="10"/>
          </p:nvPr>
        </p:nvSpPr>
        <p:spPr>
          <a:xfrm>
            <a:off x="9738831" y="6405036"/>
            <a:ext cx="127163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20" name="Title 2"/>
          <p:cNvSpPr>
            <a:spLocks noGrp="1"/>
          </p:cNvSpPr>
          <p:nvPr>
            <p:ph type="title" hasCustomPrompt="1"/>
          </p:nvPr>
        </p:nvSpPr>
        <p:spPr>
          <a:xfrm>
            <a:off x="775385" y="2771846"/>
            <a:ext cx="2441354" cy="1314311"/>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r>
              <a:rPr lang="en-US">
                <a:solidFill>
                  <a:schemeClr val="tx2"/>
                </a:solidFill>
              </a:rPr>
              <a:t>Click to add title</a:t>
            </a:r>
          </a:p>
        </p:txBody>
      </p:sp>
      <p:sp>
        <p:nvSpPr>
          <p:cNvPr id="10" name="FooterSimple" hidden="1"/>
          <p:cNvSpPr txBox="1"/>
          <p:nvPr userDrawn="1">
            <p:custDataLst>
              <p:tags r:id="rId1"/>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solidFill>
                <a:latin typeface="+mn-lt"/>
                <a:sym typeface="Trebuchet MS" panose="020B0603020202020204" pitchFamily="34" charset="0"/>
              </a:rPr>
              <a:t>20190201 - Digital_and_Data v5.pptx</a:t>
            </a:r>
            <a:endParaRPr lang="en-US" sz="700">
              <a:solidFill>
                <a:schemeClr val="bg1"/>
              </a:solidFill>
              <a:latin typeface="+mn-lt"/>
              <a:sym typeface="Trebuchet MS" panose="020B0603020202020204" pitchFamily="34" charset="0"/>
            </a:endParaRPr>
          </a:p>
        </p:txBody>
      </p:sp>
      <p:sp>
        <p:nvSpPr>
          <p:cNvPr id="9" name="TextBox 8"/>
          <p:cNvSpPr txBox="1"/>
          <p:nvPr userDrawn="1"/>
        </p:nvSpPr>
        <p:spPr>
          <a:xfrm>
            <a:off x="9471567" y="246486"/>
            <a:ext cx="2165227" cy="276999"/>
          </a:xfrm>
          <a:prstGeom prst="rect">
            <a:avLst/>
          </a:prstGeom>
          <a:noFill/>
        </p:spPr>
        <p:txBody>
          <a:bodyPr wrap="square" rtlCol="0">
            <a:spAutoFit/>
          </a:bodyPr>
          <a:lstStyle/>
          <a:p>
            <a:pPr algn="ctr"/>
            <a:r>
              <a:rPr lang="en-GB" sz="1200" b="1">
                <a:solidFill>
                  <a:srgbClr val="FFFFFF"/>
                </a:solidFill>
                <a:cs typeface="Arial" panose="020B0604020202020204" pitchFamily="34" charset="0"/>
              </a:rPr>
              <a:t>OFFICIAL-SENSITIVE</a:t>
            </a:r>
          </a:p>
        </p:txBody>
      </p:sp>
      <p:sp>
        <p:nvSpPr>
          <p:cNvPr id="70" name="TextBox 69"/>
          <p:cNvSpPr txBox="1"/>
          <p:nvPr userDrawn="1"/>
        </p:nvSpPr>
        <p:spPr>
          <a:xfrm>
            <a:off x="4865815" y="142876"/>
            <a:ext cx="2461846" cy="209550"/>
          </a:xfrm>
          <a:prstGeom prst="rect">
            <a:avLst/>
          </a:prstGeom>
          <a:solidFill>
            <a:srgbClr val="FFF3BF"/>
          </a:solidFill>
          <a:ln cap="rnd">
            <a:noFill/>
            <a:prstDash val="solid"/>
          </a:ln>
        </p:spPr>
        <p:txBody>
          <a:bodyPr wrap="square" lIns="0" tIns="0" rIns="0" bIns="0" rtlCol="0" anchor="ctr" anchorCtr="0">
            <a:noAutofit/>
          </a:bodyPr>
          <a:lstStyle/>
          <a:p>
            <a:pPr algn="ctr">
              <a:lnSpc>
                <a:spcPct val="90000"/>
              </a:lnSpc>
              <a:spcAft>
                <a:spcPts val="600"/>
              </a:spcAft>
            </a:pPr>
            <a:r>
              <a:rPr lang="en-US" sz="1050"/>
              <a:t>DRAFT – WORK IN PROGRESS</a:t>
            </a:r>
          </a:p>
        </p:txBody>
      </p:sp>
    </p:spTree>
    <p:extLst>
      <p:ext uri="{BB962C8B-B14F-4D97-AF65-F5344CB8AC3E}">
        <p14:creationId xmlns:p14="http://schemas.microsoft.com/office/powerpoint/2010/main" val="35694883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sp>
        <p:nvSpPr>
          <p:cNvPr id="65" name="ArrowPanelWhite"/>
          <p:cNvSpPr/>
          <p:nvPr userDrawn="1"/>
        </p:nvSpPr>
        <p:spPr bwMode="ltGray">
          <a:xfrm>
            <a:off x="0" y="0"/>
            <a:ext cx="4132246" cy="6859310"/>
          </a:xfrm>
          <a:custGeom>
            <a:avLst/>
            <a:gdLst>
              <a:gd name="connsiteX0" fmla="*/ 0 w 3357450"/>
              <a:gd name="connsiteY0" fmla="*/ 0 h 6859310"/>
              <a:gd name="connsiteX1" fmla="*/ 255600 w 3357450"/>
              <a:gd name="connsiteY1" fmla="*/ 0 h 6859310"/>
              <a:gd name="connsiteX2" fmla="*/ 255600 w 3357450"/>
              <a:gd name="connsiteY2" fmla="*/ 1310 h 6859310"/>
              <a:gd name="connsiteX3" fmla="*/ 2534071 w 3357450"/>
              <a:gd name="connsiteY3" fmla="*/ 1310 h 6859310"/>
              <a:gd name="connsiteX4" fmla="*/ 3357450 w 3357450"/>
              <a:gd name="connsiteY4" fmla="*/ 3430310 h 6859310"/>
              <a:gd name="connsiteX5" fmla="*/ 2534071 w 3357450"/>
              <a:gd name="connsiteY5" fmla="*/ 6859310 h 6859310"/>
              <a:gd name="connsiteX6" fmla="*/ 3600 w 3357450"/>
              <a:gd name="connsiteY6" fmla="*/ 6859310 h 6859310"/>
              <a:gd name="connsiteX7" fmla="*/ 3600 w 3357450"/>
              <a:gd name="connsiteY7" fmla="*/ 6858000 h 6859310"/>
              <a:gd name="connsiteX8" fmla="*/ 0 w 3357450"/>
              <a:gd name="connsiteY8" fmla="*/ 6858000 h 685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7450" h="6859310">
                <a:moveTo>
                  <a:pt x="0" y="0"/>
                </a:moveTo>
                <a:lnTo>
                  <a:pt x="255600" y="0"/>
                </a:lnTo>
                <a:lnTo>
                  <a:pt x="255600" y="1310"/>
                </a:lnTo>
                <a:lnTo>
                  <a:pt x="2534071" y="1310"/>
                </a:lnTo>
                <a:lnTo>
                  <a:pt x="3357450" y="3430310"/>
                </a:lnTo>
                <a:lnTo>
                  <a:pt x="2534071" y="6859310"/>
                </a:lnTo>
                <a:lnTo>
                  <a:pt x="3600" y="6859310"/>
                </a:lnTo>
                <a:lnTo>
                  <a:pt x="3600" y="6858000"/>
                </a:lnTo>
                <a:lnTo>
                  <a:pt x="0" y="6858000"/>
                </a:lnTo>
                <a:close/>
              </a:path>
            </a:pathLst>
          </a:custGeom>
          <a:gradFill>
            <a:gsLst>
              <a:gs pos="0">
                <a:schemeClr val="tx2"/>
              </a:gs>
              <a:gs pos="100000">
                <a:schemeClr val="tx2">
                  <a:lumMod val="5000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5" name="Title 4"/>
          <p:cNvSpPr>
            <a:spLocks noGrp="1"/>
          </p:cNvSpPr>
          <p:nvPr>
            <p:ph type="title" hasCustomPrompt="1"/>
          </p:nvPr>
        </p:nvSpPr>
        <p:spPr>
          <a:xfrm>
            <a:off x="775385" y="2771846"/>
            <a:ext cx="2441354" cy="1314311"/>
          </a:xfrm>
        </p:spPr>
        <p:txBody>
          <a:bodyPr anchor="ctr" anchorCtr="0">
            <a:noAutofit/>
          </a:bodyPr>
          <a:lstStyle>
            <a:lvl1pPr>
              <a:defRPr sz="2800">
                <a:solidFill>
                  <a:srgbClr val="FFFFFF"/>
                </a:solidFill>
                <a:latin typeface="+mj-lt"/>
              </a:defRPr>
            </a:lvl1pPr>
          </a:lstStyle>
          <a:p>
            <a:r>
              <a:rPr lang="en-US"/>
              <a:t>Click to add title</a:t>
            </a:r>
          </a:p>
        </p:txBody>
      </p:sp>
      <p:sp>
        <p:nvSpPr>
          <p:cNvPr id="14" name="Page"/>
          <p:cNvSpPr txBox="1"/>
          <p:nvPr userDrawn="1"/>
        </p:nvSpPr>
        <p:spPr>
          <a:xfrm>
            <a:off x="11019324" y="6405036"/>
            <a:ext cx="381001"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5" name="Date Placeholder 3"/>
          <p:cNvSpPr>
            <a:spLocks noGrp="1"/>
          </p:cNvSpPr>
          <p:nvPr>
            <p:ph type="dt" sz="half" idx="2"/>
          </p:nvPr>
        </p:nvSpPr>
        <p:spPr>
          <a:xfrm>
            <a:off x="9738831" y="6405036"/>
            <a:ext cx="127163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6" name="FooterSimple" hidden="1"/>
          <p:cNvSpPr txBox="1"/>
          <p:nvPr userDrawn="1">
            <p:custDataLst>
              <p:tags r:id="rId1"/>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lumMod val="50000"/>
                  </a:schemeClr>
                </a:solidFill>
                <a:latin typeface="+mn-lt"/>
                <a:sym typeface="Trebuchet MS" panose="020B0603020202020204" pitchFamily="34" charset="0"/>
              </a:rPr>
              <a:t>20190201 - Digital_and_Data v5.pptx</a:t>
            </a:r>
            <a:endParaRPr lang="en-US" sz="700">
              <a:solidFill>
                <a:schemeClr val="bg1">
                  <a:lumMod val="50000"/>
                </a:schemeClr>
              </a:solidFill>
              <a:latin typeface="+mn-lt"/>
              <a:sym typeface="Trebuchet MS" panose="020B0603020202020204" pitchFamily="34" charset="0"/>
            </a:endParaRPr>
          </a:p>
        </p:txBody>
      </p:sp>
      <p:pic>
        <p:nvPicPr>
          <p:cNvPr id="11" name="Picture 10"/>
          <p:cNvPicPr>
            <a:picLocks noChangeAspect="1"/>
          </p:cNvPicPr>
          <p:nvPr userDrawn="1"/>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6216" b="7716"/>
          <a:stretch/>
        </p:blipFill>
        <p:spPr>
          <a:xfrm rot="120000">
            <a:off x="1734732" y="3402829"/>
            <a:ext cx="3316512" cy="3461745"/>
          </a:xfrm>
          <a:prstGeom prst="rect">
            <a:avLst/>
          </a:prstGeom>
        </p:spPr>
      </p:pic>
      <p:sp>
        <p:nvSpPr>
          <p:cNvPr id="9" name="TextBox 8"/>
          <p:cNvSpPr txBox="1"/>
          <p:nvPr userDrawn="1"/>
        </p:nvSpPr>
        <p:spPr>
          <a:xfrm>
            <a:off x="9471567" y="246486"/>
            <a:ext cx="2165227" cy="276999"/>
          </a:xfrm>
          <a:prstGeom prst="rect">
            <a:avLst/>
          </a:prstGeom>
          <a:noFill/>
        </p:spPr>
        <p:txBody>
          <a:bodyPr wrap="square" rtlCol="0">
            <a:spAutoFit/>
          </a:bodyPr>
          <a:lstStyle/>
          <a:p>
            <a:pPr algn="ctr"/>
            <a:r>
              <a:rPr lang="en-GB" sz="1200" b="1">
                <a:solidFill>
                  <a:srgbClr val="133370"/>
                </a:solidFill>
                <a:cs typeface="Arial" panose="020B0604020202020204" pitchFamily="34" charset="0"/>
              </a:rPr>
              <a:t>OFFICIAL-SENSITIVE</a:t>
            </a:r>
          </a:p>
        </p:txBody>
      </p:sp>
      <p:sp>
        <p:nvSpPr>
          <p:cNvPr id="69" name="TextBox 68"/>
          <p:cNvSpPr txBox="1"/>
          <p:nvPr userDrawn="1"/>
        </p:nvSpPr>
        <p:spPr>
          <a:xfrm>
            <a:off x="4865815" y="142876"/>
            <a:ext cx="2461846" cy="209550"/>
          </a:xfrm>
          <a:prstGeom prst="rect">
            <a:avLst/>
          </a:prstGeom>
          <a:solidFill>
            <a:srgbClr val="FFF3BF"/>
          </a:solidFill>
          <a:ln cap="rnd">
            <a:noFill/>
            <a:prstDash val="solid"/>
          </a:ln>
        </p:spPr>
        <p:txBody>
          <a:bodyPr wrap="square" lIns="0" tIns="0" rIns="0" bIns="0" rtlCol="0" anchor="ctr" anchorCtr="0">
            <a:noAutofit/>
          </a:bodyPr>
          <a:lstStyle/>
          <a:p>
            <a:pPr algn="ctr">
              <a:lnSpc>
                <a:spcPct val="90000"/>
              </a:lnSpc>
              <a:spcAft>
                <a:spcPts val="600"/>
              </a:spcAft>
            </a:pPr>
            <a:r>
              <a:rPr lang="en-US" sz="1050"/>
              <a:t>DRAFT – WORK IN PROGRESS</a:t>
            </a:r>
          </a:p>
        </p:txBody>
      </p:sp>
    </p:spTree>
    <p:extLst>
      <p:ext uri="{BB962C8B-B14F-4D97-AF65-F5344CB8AC3E}">
        <p14:creationId xmlns:p14="http://schemas.microsoft.com/office/powerpoint/2010/main" val="6302003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tx2">
                <a:lumMod val="50000"/>
              </a:schemeClr>
            </a:gs>
          </a:gsLst>
          <a:lin ang="8100000" scaled="1"/>
        </a:gradFill>
        <a:effectLst/>
      </p:bgPr>
    </p:bg>
    <p:spTree>
      <p:nvGrpSpPr>
        <p:cNvPr id="1" name=""/>
        <p:cNvGrpSpPr/>
        <p:nvPr/>
      </p:nvGrpSpPr>
      <p:grpSpPr>
        <a:xfrm>
          <a:off x="0" y="0"/>
          <a:ext cx="0" cy="0"/>
          <a:chOff x="0" y="0"/>
          <a:chExt cx="0" cy="0"/>
        </a:xfrm>
      </p:grpSpPr>
      <p:pic>
        <p:nvPicPr>
          <p:cNvPr id="61" name="Shadow"/>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91923" y="3395663"/>
            <a:ext cx="1598246" cy="3571875"/>
          </a:xfrm>
          <a:prstGeom prst="rect">
            <a:avLst/>
          </a:prstGeom>
          <a:noFill/>
          <a:extLst>
            <a:ext uri="{909E8E84-426E-40DD-AFC4-6F175D3DCCD1}">
              <a14:hiddenFill xmlns:a14="http://schemas.microsoft.com/office/drawing/2010/main">
                <a:solidFill>
                  <a:srgbClr val="FFFFFF"/>
                </a:solidFill>
              </a14:hiddenFill>
            </a:ext>
          </a:extLst>
        </p:spPr>
      </p:pic>
      <p:sp>
        <p:nvSpPr>
          <p:cNvPr id="64" name="ArrowPanelWhite"/>
          <p:cNvSpPr>
            <a:spLocks noChangeArrowheads="1"/>
          </p:cNvSpPr>
          <p:nvPr userDrawn="1"/>
        </p:nvSpPr>
        <p:spPr bwMode="auto">
          <a:xfrm>
            <a:off x="-1" y="0"/>
            <a:ext cx="5491025" cy="6858000"/>
          </a:xfrm>
          <a:custGeom>
            <a:avLst/>
            <a:gdLst>
              <a:gd name="connsiteX0" fmla="*/ 0 w 4461458"/>
              <a:gd name="connsiteY0" fmla="*/ 0 h 6858000"/>
              <a:gd name="connsiteX1" fmla="*/ 7374 w 4461458"/>
              <a:gd name="connsiteY1" fmla="*/ 0 h 6858000"/>
              <a:gd name="connsiteX2" fmla="*/ 267399 w 4461458"/>
              <a:gd name="connsiteY2" fmla="*/ 0 h 6858000"/>
              <a:gd name="connsiteX3" fmla="*/ 3759269 w 4461458"/>
              <a:gd name="connsiteY3" fmla="*/ 0 h 6858000"/>
              <a:gd name="connsiteX4" fmla="*/ 4461458 w 4461458"/>
              <a:gd name="connsiteY4" fmla="*/ 3429000 h 6858000"/>
              <a:gd name="connsiteX5" fmla="*/ 3759269 w 4461458"/>
              <a:gd name="connsiteY5" fmla="*/ 6858000 h 6858000"/>
              <a:gd name="connsiteX6" fmla="*/ 267399 w 4461458"/>
              <a:gd name="connsiteY6" fmla="*/ 6858000 h 6858000"/>
              <a:gd name="connsiteX7" fmla="*/ 7374 w 4461458"/>
              <a:gd name="connsiteY7" fmla="*/ 6858000 h 6858000"/>
              <a:gd name="connsiteX8" fmla="*/ 0 w 4461458"/>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1458" h="6858000">
                <a:moveTo>
                  <a:pt x="0" y="0"/>
                </a:moveTo>
                <a:lnTo>
                  <a:pt x="7374" y="0"/>
                </a:lnTo>
                <a:lnTo>
                  <a:pt x="267399" y="0"/>
                </a:lnTo>
                <a:lnTo>
                  <a:pt x="3759269" y="0"/>
                </a:lnTo>
                <a:lnTo>
                  <a:pt x="4461458" y="3429000"/>
                </a:lnTo>
                <a:lnTo>
                  <a:pt x="3759269" y="6858000"/>
                </a:lnTo>
                <a:lnTo>
                  <a:pt x="267399" y="6858000"/>
                </a:lnTo>
                <a:lnTo>
                  <a:pt x="7374"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ndParaRPr>
          </a:p>
        </p:txBody>
      </p:sp>
      <p:sp>
        <p:nvSpPr>
          <p:cNvPr id="9" name="Page"/>
          <p:cNvSpPr txBox="1"/>
          <p:nvPr userDrawn="1"/>
        </p:nvSpPr>
        <p:spPr>
          <a:xfrm>
            <a:off x="11019324" y="6405036"/>
            <a:ext cx="381001"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solidFill>
              <a:latin typeface="+mn-lt"/>
              <a:ea typeface="+mn-ea"/>
              <a:cs typeface="+mn-cs"/>
              <a:sym typeface="Trebuchet MS" panose="020B0603020202020204" pitchFamily="34" charset="0"/>
            </a:endParaRPr>
          </a:p>
        </p:txBody>
      </p:sp>
      <p:sp>
        <p:nvSpPr>
          <p:cNvPr id="10" name="Date Placeholder 7"/>
          <p:cNvSpPr>
            <a:spLocks noGrp="1"/>
          </p:cNvSpPr>
          <p:nvPr>
            <p:ph type="dt" sz="half" idx="11"/>
          </p:nvPr>
        </p:nvSpPr>
        <p:spPr>
          <a:xfrm>
            <a:off x="9738831" y="6405036"/>
            <a:ext cx="127163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20" name="Title 1"/>
          <p:cNvSpPr>
            <a:spLocks noGrp="1"/>
          </p:cNvSpPr>
          <p:nvPr>
            <p:ph type="title" hasCustomPrompt="1"/>
          </p:nvPr>
        </p:nvSpPr>
        <p:spPr>
          <a:xfrm>
            <a:off x="775385" y="1785600"/>
            <a:ext cx="3956677" cy="3286800"/>
          </a:xfrm>
          <a:prstGeom prst="rect">
            <a:avLst/>
          </a:prstGeom>
        </p:spPr>
        <p:txBody>
          <a:bodyPr anchor="ctr">
            <a:noAutofit/>
          </a:bodyPr>
          <a:lstStyle>
            <a:lvl1pPr>
              <a:defRPr sz="3200" b="0">
                <a:solidFill>
                  <a:schemeClr val="tx2"/>
                </a:solidFill>
                <a:latin typeface="+mj-lt"/>
                <a:sym typeface="Trebuchet MS" panose="020B0603020202020204" pitchFamily="34" charset="0"/>
              </a:defRPr>
            </a:lvl1pPr>
          </a:lstStyle>
          <a:p>
            <a:r>
              <a:rPr lang="en-US"/>
              <a:t>Click to add title</a:t>
            </a:r>
          </a:p>
        </p:txBody>
      </p:sp>
      <p:sp>
        <p:nvSpPr>
          <p:cNvPr id="12" name="FooterSimple" hidden="1"/>
          <p:cNvSpPr txBox="1"/>
          <p:nvPr userDrawn="1">
            <p:custDataLst>
              <p:tags r:id="rId1"/>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solidFill>
                <a:latin typeface="+mn-lt"/>
                <a:sym typeface="Trebuchet MS" panose="020B0603020202020204" pitchFamily="34" charset="0"/>
              </a:rPr>
              <a:t>20190201 - Digital_and_Data v5.pptx</a:t>
            </a:r>
            <a:endParaRPr lang="en-US" sz="700">
              <a:solidFill>
                <a:schemeClr val="bg1"/>
              </a:solidFill>
              <a:latin typeface="+mn-lt"/>
              <a:sym typeface="Trebuchet MS" panose="020B0603020202020204" pitchFamily="34" charset="0"/>
            </a:endParaRPr>
          </a:p>
        </p:txBody>
      </p:sp>
      <p:sp>
        <p:nvSpPr>
          <p:cNvPr id="11" name="TextBox 10"/>
          <p:cNvSpPr txBox="1"/>
          <p:nvPr userDrawn="1"/>
        </p:nvSpPr>
        <p:spPr>
          <a:xfrm>
            <a:off x="9471567" y="246486"/>
            <a:ext cx="2165227" cy="276999"/>
          </a:xfrm>
          <a:prstGeom prst="rect">
            <a:avLst/>
          </a:prstGeom>
          <a:noFill/>
        </p:spPr>
        <p:txBody>
          <a:bodyPr wrap="square" rtlCol="0">
            <a:spAutoFit/>
          </a:bodyPr>
          <a:lstStyle/>
          <a:p>
            <a:pPr algn="ctr"/>
            <a:r>
              <a:rPr lang="en-GB" sz="1200" b="1">
                <a:solidFill>
                  <a:srgbClr val="FFFFFF"/>
                </a:solidFill>
                <a:cs typeface="Arial" panose="020B0604020202020204" pitchFamily="34" charset="0"/>
              </a:rPr>
              <a:t>OFFICIAL-SENSITIVE</a:t>
            </a:r>
          </a:p>
        </p:txBody>
      </p:sp>
      <p:sp>
        <p:nvSpPr>
          <p:cNvPr id="70" name="TextBox 69"/>
          <p:cNvSpPr txBox="1"/>
          <p:nvPr userDrawn="1"/>
        </p:nvSpPr>
        <p:spPr>
          <a:xfrm>
            <a:off x="4865815" y="142876"/>
            <a:ext cx="2461846" cy="209550"/>
          </a:xfrm>
          <a:prstGeom prst="rect">
            <a:avLst/>
          </a:prstGeom>
          <a:solidFill>
            <a:srgbClr val="FFF3BF"/>
          </a:solidFill>
          <a:ln cap="rnd">
            <a:noFill/>
            <a:prstDash val="solid"/>
          </a:ln>
        </p:spPr>
        <p:txBody>
          <a:bodyPr wrap="square" lIns="0" tIns="0" rIns="0" bIns="0" rtlCol="0" anchor="ctr" anchorCtr="0">
            <a:noAutofit/>
          </a:bodyPr>
          <a:lstStyle/>
          <a:p>
            <a:pPr algn="ctr">
              <a:lnSpc>
                <a:spcPct val="90000"/>
              </a:lnSpc>
              <a:spcAft>
                <a:spcPts val="600"/>
              </a:spcAft>
            </a:pPr>
            <a:r>
              <a:rPr lang="en-US" sz="1050"/>
              <a:t>DRAFT – WORK IN PROGRESS</a:t>
            </a:r>
          </a:p>
        </p:txBody>
      </p:sp>
    </p:spTree>
    <p:extLst>
      <p:ext uri="{BB962C8B-B14F-4D97-AF65-F5344CB8AC3E}">
        <p14:creationId xmlns:p14="http://schemas.microsoft.com/office/powerpoint/2010/main" val="38537238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Light blue - gradi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ED73D2-2BAE-432F-94C8-38438D372807}"/>
              </a:ext>
            </a:extLst>
          </p:cNvPr>
          <p:cNvSpPr/>
          <p:nvPr userDrawn="1"/>
        </p:nvSpPr>
        <p:spPr>
          <a:xfrm>
            <a:off x="0" y="5909661"/>
            <a:ext cx="12192000" cy="954000"/>
          </a:xfrm>
          <a:prstGeom prst="rect">
            <a:avLst/>
          </a:prstGeom>
          <a:gradFill>
            <a:gsLst>
              <a:gs pos="0">
                <a:srgbClr val="004A7F"/>
              </a:gs>
              <a:gs pos="100000">
                <a:srgbClr val="1C9CD9"/>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a:extLst>
              <a:ext uri="{FF2B5EF4-FFF2-40B4-BE49-F238E27FC236}">
                <a16:creationId xmlns:a16="http://schemas.microsoft.com/office/drawing/2014/main" id="{168C35B7-437D-4BE6-9B66-ED0B9A0A93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7D09F8-429B-4557-A486-27A5770CB020}"/>
              </a:ext>
            </a:extLst>
          </p:cNvPr>
          <p:cNvSpPr>
            <a:spLocks noGrp="1"/>
          </p:cNvSpPr>
          <p:nvPr>
            <p:ph idx="1"/>
          </p:nvPr>
        </p:nvSpPr>
        <p:spPr>
          <a:xfrm>
            <a:off x="838200" y="1825626"/>
            <a:ext cx="10515600" cy="3940861"/>
          </a:xfrm>
        </p:spPr>
        <p:txBody>
          <a:bodyPr/>
          <a:lstStyle>
            <a:lvl1pPr marL="228600" indent="-228600">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D510A885-BAA2-4890-9018-4D60866D65DD}"/>
              </a:ext>
            </a:extLst>
          </p:cNvPr>
          <p:cNvSpPr>
            <a:spLocks noGrp="1"/>
          </p:cNvSpPr>
          <p:nvPr>
            <p:ph type="ftr" sz="quarter" idx="11"/>
          </p:nvPr>
        </p:nvSpPr>
        <p:spPr>
          <a:xfrm>
            <a:off x="1142400" y="6231601"/>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6" name="Slide Number Placeholder 5">
            <a:extLst>
              <a:ext uri="{FF2B5EF4-FFF2-40B4-BE49-F238E27FC236}">
                <a16:creationId xmlns:a16="http://schemas.microsoft.com/office/drawing/2014/main" id="{D1F82590-118A-4F46-A2EA-2A85E3977EA2}"/>
              </a:ext>
            </a:extLst>
          </p:cNvPr>
          <p:cNvSpPr>
            <a:spLocks noGrp="1"/>
          </p:cNvSpPr>
          <p:nvPr>
            <p:ph type="sldNum" sz="quarter" idx="12"/>
          </p:nvPr>
        </p:nvSpPr>
        <p:spPr>
          <a:xfrm>
            <a:off x="662400" y="6231601"/>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pic>
        <p:nvPicPr>
          <p:cNvPr id="8" name="Picture 7" descr="Department for Business, Energy and Industrial Strategy crest" title="Department for Business, Energy and Industrial Strategy">
            <a:extLst>
              <a:ext uri="{FF2B5EF4-FFF2-40B4-BE49-F238E27FC236}">
                <a16:creationId xmlns:a16="http://schemas.microsoft.com/office/drawing/2014/main" id="{48F195AA-D0DA-49E7-84E2-8D2880E5D8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4000" y="6093296"/>
            <a:ext cx="1196930" cy="635708"/>
          </a:xfrm>
          <a:prstGeom prst="rect">
            <a:avLst/>
          </a:prstGeom>
        </p:spPr>
      </p:pic>
    </p:spTree>
    <p:extLst>
      <p:ext uri="{BB962C8B-B14F-4D97-AF65-F5344CB8AC3E}">
        <p14:creationId xmlns:p14="http://schemas.microsoft.com/office/powerpoint/2010/main" val="355162081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sp>
        <p:nvSpPr>
          <p:cNvPr id="64" name="ArrowPanelWhite"/>
          <p:cNvSpPr>
            <a:spLocks noChangeArrowheads="1"/>
          </p:cNvSpPr>
          <p:nvPr userDrawn="1"/>
        </p:nvSpPr>
        <p:spPr bwMode="auto">
          <a:xfrm>
            <a:off x="-1" y="0"/>
            <a:ext cx="5491025" cy="6858000"/>
          </a:xfrm>
          <a:custGeom>
            <a:avLst/>
            <a:gdLst>
              <a:gd name="connsiteX0" fmla="*/ 0 w 4461458"/>
              <a:gd name="connsiteY0" fmla="*/ 0 h 6858000"/>
              <a:gd name="connsiteX1" fmla="*/ 7374 w 4461458"/>
              <a:gd name="connsiteY1" fmla="*/ 0 h 6858000"/>
              <a:gd name="connsiteX2" fmla="*/ 267399 w 4461458"/>
              <a:gd name="connsiteY2" fmla="*/ 0 h 6858000"/>
              <a:gd name="connsiteX3" fmla="*/ 3759269 w 4461458"/>
              <a:gd name="connsiteY3" fmla="*/ 0 h 6858000"/>
              <a:gd name="connsiteX4" fmla="*/ 4461458 w 4461458"/>
              <a:gd name="connsiteY4" fmla="*/ 3429000 h 6858000"/>
              <a:gd name="connsiteX5" fmla="*/ 3759269 w 4461458"/>
              <a:gd name="connsiteY5" fmla="*/ 6858000 h 6858000"/>
              <a:gd name="connsiteX6" fmla="*/ 267399 w 4461458"/>
              <a:gd name="connsiteY6" fmla="*/ 6858000 h 6858000"/>
              <a:gd name="connsiteX7" fmla="*/ 7374 w 4461458"/>
              <a:gd name="connsiteY7" fmla="*/ 6858000 h 6858000"/>
              <a:gd name="connsiteX8" fmla="*/ 0 w 4461458"/>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1458" h="6858000">
                <a:moveTo>
                  <a:pt x="0" y="0"/>
                </a:moveTo>
                <a:lnTo>
                  <a:pt x="7374" y="0"/>
                </a:lnTo>
                <a:lnTo>
                  <a:pt x="267399" y="0"/>
                </a:lnTo>
                <a:lnTo>
                  <a:pt x="3759269" y="0"/>
                </a:lnTo>
                <a:lnTo>
                  <a:pt x="4461458" y="3429000"/>
                </a:lnTo>
                <a:lnTo>
                  <a:pt x="3759269" y="6858000"/>
                </a:lnTo>
                <a:lnTo>
                  <a:pt x="267399" y="6858000"/>
                </a:lnTo>
                <a:lnTo>
                  <a:pt x="7374" y="6858000"/>
                </a:lnTo>
                <a:lnTo>
                  <a:pt x="0" y="6858000"/>
                </a:lnTo>
                <a:close/>
              </a:path>
            </a:pathLst>
          </a:custGeom>
          <a:gradFill>
            <a:gsLst>
              <a:gs pos="0">
                <a:schemeClr val="tx2"/>
              </a:gs>
              <a:gs pos="100000">
                <a:schemeClr val="tx2">
                  <a:lumMod val="5000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ndParaRPr>
          </a:p>
        </p:txBody>
      </p:sp>
      <p:sp>
        <p:nvSpPr>
          <p:cNvPr id="20" name="Title 1"/>
          <p:cNvSpPr>
            <a:spLocks noGrp="1"/>
          </p:cNvSpPr>
          <p:nvPr>
            <p:ph type="title" hasCustomPrompt="1"/>
          </p:nvPr>
        </p:nvSpPr>
        <p:spPr>
          <a:xfrm>
            <a:off x="775385" y="1785600"/>
            <a:ext cx="3956677" cy="3286800"/>
          </a:xfrm>
          <a:prstGeom prst="rect">
            <a:avLst/>
          </a:prstGeom>
        </p:spPr>
        <p:txBody>
          <a:bodyPr anchor="ctr">
            <a:noAutofit/>
          </a:bodyPr>
          <a:lstStyle>
            <a:lvl1pPr>
              <a:defRPr sz="3200" b="0">
                <a:solidFill>
                  <a:srgbClr val="FFFFFF"/>
                </a:solidFill>
                <a:latin typeface="+mj-lt"/>
                <a:sym typeface="Trebuchet MS" panose="020B0603020202020204" pitchFamily="34" charset="0"/>
              </a:defRPr>
            </a:lvl1pPr>
          </a:lstStyle>
          <a:p>
            <a:r>
              <a:rPr lang="en-US"/>
              <a:t>Click to add title</a:t>
            </a:r>
          </a:p>
        </p:txBody>
      </p:sp>
      <p:sp>
        <p:nvSpPr>
          <p:cNvPr id="13" name="Page"/>
          <p:cNvSpPr txBox="1"/>
          <p:nvPr userDrawn="1"/>
        </p:nvSpPr>
        <p:spPr>
          <a:xfrm>
            <a:off x="11019324" y="6405036"/>
            <a:ext cx="381001"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4" name="Date Placeholder 3"/>
          <p:cNvSpPr>
            <a:spLocks noGrp="1"/>
          </p:cNvSpPr>
          <p:nvPr>
            <p:ph type="dt" sz="half" idx="2"/>
          </p:nvPr>
        </p:nvSpPr>
        <p:spPr>
          <a:xfrm>
            <a:off x="9738831" y="6405036"/>
            <a:ext cx="127163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6" name="FooterSimple" hidden="1"/>
          <p:cNvSpPr txBox="1"/>
          <p:nvPr userDrawn="1">
            <p:custDataLst>
              <p:tags r:id="rId1"/>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lumMod val="50000"/>
                  </a:schemeClr>
                </a:solidFill>
                <a:latin typeface="+mn-lt"/>
                <a:sym typeface="Trebuchet MS" panose="020B0603020202020204" pitchFamily="34" charset="0"/>
              </a:rPr>
              <a:t>20190201 - Digital_and_Data v5.pptx</a:t>
            </a:r>
            <a:endParaRPr lang="en-US" sz="700">
              <a:solidFill>
                <a:schemeClr val="bg1">
                  <a:lumMod val="50000"/>
                </a:schemeClr>
              </a:solidFill>
              <a:latin typeface="+mn-lt"/>
              <a:sym typeface="Trebuchet MS" panose="020B0603020202020204" pitchFamily="34" charset="0"/>
            </a:endParaRPr>
          </a:p>
        </p:txBody>
      </p:sp>
      <p:pic>
        <p:nvPicPr>
          <p:cNvPr id="12" name="Picture 11"/>
          <p:cNvPicPr>
            <a:picLocks noChangeAspect="1"/>
          </p:cNvPicPr>
          <p:nvPr userDrawn="1"/>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7562" b="6867"/>
          <a:stretch/>
        </p:blipFill>
        <p:spPr>
          <a:xfrm>
            <a:off x="3181073" y="3416300"/>
            <a:ext cx="3316512" cy="3441700"/>
          </a:xfrm>
          <a:prstGeom prst="rect">
            <a:avLst/>
          </a:prstGeom>
        </p:spPr>
      </p:pic>
      <p:sp>
        <p:nvSpPr>
          <p:cNvPr id="9" name="TextBox 8"/>
          <p:cNvSpPr txBox="1"/>
          <p:nvPr userDrawn="1"/>
        </p:nvSpPr>
        <p:spPr>
          <a:xfrm>
            <a:off x="9471567" y="246486"/>
            <a:ext cx="2165227" cy="276999"/>
          </a:xfrm>
          <a:prstGeom prst="rect">
            <a:avLst/>
          </a:prstGeom>
          <a:noFill/>
        </p:spPr>
        <p:txBody>
          <a:bodyPr wrap="square" rtlCol="0">
            <a:spAutoFit/>
          </a:bodyPr>
          <a:lstStyle/>
          <a:p>
            <a:pPr algn="ctr"/>
            <a:r>
              <a:rPr lang="en-GB" sz="1200" b="1">
                <a:solidFill>
                  <a:srgbClr val="133370"/>
                </a:solidFill>
                <a:cs typeface="Arial" panose="020B0604020202020204" pitchFamily="34" charset="0"/>
              </a:rPr>
              <a:t>OFFICIAL-SENSITIVE</a:t>
            </a:r>
          </a:p>
        </p:txBody>
      </p:sp>
      <p:sp>
        <p:nvSpPr>
          <p:cNvPr id="70" name="TextBox 69"/>
          <p:cNvSpPr txBox="1"/>
          <p:nvPr userDrawn="1"/>
        </p:nvSpPr>
        <p:spPr>
          <a:xfrm>
            <a:off x="4865815" y="142876"/>
            <a:ext cx="2461846" cy="209550"/>
          </a:xfrm>
          <a:prstGeom prst="rect">
            <a:avLst/>
          </a:prstGeom>
          <a:solidFill>
            <a:srgbClr val="FFF3BF"/>
          </a:solidFill>
          <a:ln cap="rnd">
            <a:noFill/>
            <a:prstDash val="solid"/>
          </a:ln>
        </p:spPr>
        <p:txBody>
          <a:bodyPr wrap="square" lIns="0" tIns="0" rIns="0" bIns="0" rtlCol="0" anchor="ctr" anchorCtr="0">
            <a:noAutofit/>
          </a:bodyPr>
          <a:lstStyle/>
          <a:p>
            <a:pPr algn="ctr">
              <a:lnSpc>
                <a:spcPct val="90000"/>
              </a:lnSpc>
              <a:spcAft>
                <a:spcPts val="600"/>
              </a:spcAft>
            </a:pPr>
            <a:r>
              <a:rPr lang="en-US" sz="1050"/>
              <a:t>DRAFT – WORK IN PROGRESS</a:t>
            </a:r>
          </a:p>
        </p:txBody>
      </p:sp>
    </p:spTree>
    <p:extLst>
      <p:ext uri="{BB962C8B-B14F-4D97-AF65-F5344CB8AC3E}">
        <p14:creationId xmlns:p14="http://schemas.microsoft.com/office/powerpoint/2010/main" val="3773950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tx2">
                <a:lumMod val="50000"/>
              </a:schemeClr>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90" y="1590"/>
          <a:ext cx="1586" cy="1587"/>
        </p:xfrm>
        <a:graphic>
          <a:graphicData uri="http://schemas.openxmlformats.org/presentationml/2006/ole">
            <mc:AlternateContent xmlns:mc="http://schemas.openxmlformats.org/markup-compatibility/2006">
              <mc:Choice xmlns:v="urn:schemas-microsoft-com:vml" Requires="v">
                <p:oleObj spid="_x0000_s3075"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90" y="1590"/>
                        <a:ext cx="1586" cy="1587"/>
                      </a:xfrm>
                      <a:prstGeom prst="rect">
                        <a:avLst/>
                      </a:prstGeom>
                    </p:spPr>
                  </p:pic>
                </p:oleObj>
              </mc:Fallback>
            </mc:AlternateContent>
          </a:graphicData>
        </a:graphic>
      </p:graphicFrame>
      <p:pic>
        <p:nvPicPr>
          <p:cNvPr id="61" name="Shadow"/>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213863" y="3594368"/>
            <a:ext cx="1680308" cy="3382962"/>
          </a:xfrm>
          <a:prstGeom prst="rect">
            <a:avLst/>
          </a:prstGeom>
          <a:noFill/>
          <a:extLst>
            <a:ext uri="{909E8E84-426E-40DD-AFC4-6F175D3DCCD1}">
              <a14:hiddenFill xmlns:a14="http://schemas.microsoft.com/office/drawing/2010/main">
                <a:solidFill>
                  <a:srgbClr val="FFFFFF"/>
                </a:solidFill>
              </a14:hiddenFill>
            </a:ext>
          </a:extLst>
        </p:spPr>
      </p:pic>
      <p:sp>
        <p:nvSpPr>
          <p:cNvPr id="62" name="ArrowPanelWhite"/>
          <p:cNvSpPr/>
          <p:nvPr userDrawn="1"/>
        </p:nvSpPr>
        <p:spPr bwMode="white">
          <a:xfrm>
            <a:off x="3" y="0"/>
            <a:ext cx="6425909" cy="6858000"/>
          </a:xfrm>
          <a:custGeom>
            <a:avLst/>
            <a:gdLst>
              <a:gd name="connsiteX0" fmla="*/ 0 w 5221051"/>
              <a:gd name="connsiteY0" fmla="*/ 0 h 6858000"/>
              <a:gd name="connsiteX1" fmla="*/ 4397672 w 5221051"/>
              <a:gd name="connsiteY1" fmla="*/ 0 h 6858000"/>
              <a:gd name="connsiteX2" fmla="*/ 5221051 w 5221051"/>
              <a:gd name="connsiteY2" fmla="*/ 3429000 h 6858000"/>
              <a:gd name="connsiteX3" fmla="*/ 4397672 w 5221051"/>
              <a:gd name="connsiteY3" fmla="*/ 6858000 h 6858000"/>
              <a:gd name="connsiteX4" fmla="*/ 0 w 5221051"/>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1051" h="6858000">
                <a:moveTo>
                  <a:pt x="0" y="0"/>
                </a:moveTo>
                <a:lnTo>
                  <a:pt x="4397672" y="0"/>
                </a:lnTo>
                <a:lnTo>
                  <a:pt x="5221051" y="3429000"/>
                </a:lnTo>
                <a:lnTo>
                  <a:pt x="4397672"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16" name="Page"/>
          <p:cNvSpPr txBox="1"/>
          <p:nvPr userDrawn="1"/>
        </p:nvSpPr>
        <p:spPr>
          <a:xfrm>
            <a:off x="11019324" y="6405036"/>
            <a:ext cx="381001"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3" name="Date Placeholder 4"/>
          <p:cNvSpPr>
            <a:spLocks noGrp="1"/>
          </p:cNvSpPr>
          <p:nvPr>
            <p:ph type="dt" sz="half" idx="10"/>
          </p:nvPr>
        </p:nvSpPr>
        <p:spPr>
          <a:xfrm>
            <a:off x="9738831" y="6405036"/>
            <a:ext cx="1271631"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3" name="Title 2"/>
          <p:cNvSpPr>
            <a:spLocks noGrp="1"/>
          </p:cNvSpPr>
          <p:nvPr>
            <p:ph type="title" hasCustomPrompt="1"/>
          </p:nvPr>
        </p:nvSpPr>
        <p:spPr>
          <a:xfrm>
            <a:off x="775386" y="622801"/>
            <a:ext cx="4550338" cy="332399"/>
          </a:xfrm>
          <a:prstGeom prst="rect">
            <a:avLst/>
          </a:prstGeom>
        </p:spPr>
        <p:txBody>
          <a:bodyPr/>
          <a:lstStyle>
            <a:lvl1pPr>
              <a:defRPr>
                <a:latin typeface="+mj-lt"/>
                <a:sym typeface="Trebuchet MS" panose="020B0603020202020204" pitchFamily="34" charset="0"/>
              </a:defRPr>
            </a:lvl1pPr>
          </a:lstStyle>
          <a:p>
            <a:r>
              <a:rPr lang="en-US"/>
              <a:t>Click to add title</a:t>
            </a:r>
          </a:p>
        </p:txBody>
      </p:sp>
      <p:sp>
        <p:nvSpPr>
          <p:cNvPr id="11" name="FooterSimple" hidden="1"/>
          <p:cNvSpPr txBox="1"/>
          <p:nvPr userDrawn="1">
            <p:custDataLst>
              <p:tags r:id="rId3"/>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solidFill>
                <a:latin typeface="+mn-lt"/>
                <a:sym typeface="Trebuchet MS" panose="020B0603020202020204" pitchFamily="34" charset="0"/>
              </a:rPr>
              <a:t>20190201 - Digital_and_Data v5.pptx</a:t>
            </a:r>
            <a:endParaRPr lang="en-US" sz="700">
              <a:solidFill>
                <a:schemeClr val="bg1"/>
              </a:solidFill>
              <a:latin typeface="+mn-lt"/>
              <a:sym typeface="Trebuchet MS" panose="020B0603020202020204" pitchFamily="34" charset="0"/>
            </a:endParaRPr>
          </a:p>
        </p:txBody>
      </p:sp>
      <p:sp>
        <p:nvSpPr>
          <p:cNvPr id="10" name="TextBox 9"/>
          <p:cNvSpPr txBox="1"/>
          <p:nvPr userDrawn="1"/>
        </p:nvSpPr>
        <p:spPr>
          <a:xfrm>
            <a:off x="9471567" y="246486"/>
            <a:ext cx="2165227" cy="276999"/>
          </a:xfrm>
          <a:prstGeom prst="rect">
            <a:avLst/>
          </a:prstGeom>
          <a:noFill/>
        </p:spPr>
        <p:txBody>
          <a:bodyPr wrap="square" rtlCol="0">
            <a:spAutoFit/>
          </a:bodyPr>
          <a:lstStyle/>
          <a:p>
            <a:pPr algn="ctr"/>
            <a:r>
              <a:rPr lang="en-GB" sz="1200" b="1">
                <a:solidFill>
                  <a:srgbClr val="FFFFFF"/>
                </a:solidFill>
                <a:cs typeface="Arial" panose="020B0604020202020204" pitchFamily="34" charset="0"/>
              </a:rPr>
              <a:t>OFFICIAL-SENSITIVE</a:t>
            </a:r>
          </a:p>
        </p:txBody>
      </p:sp>
      <p:sp>
        <p:nvSpPr>
          <p:cNvPr id="70" name="TextBox 69"/>
          <p:cNvSpPr txBox="1"/>
          <p:nvPr userDrawn="1"/>
        </p:nvSpPr>
        <p:spPr>
          <a:xfrm>
            <a:off x="4865815" y="142876"/>
            <a:ext cx="2461846" cy="209550"/>
          </a:xfrm>
          <a:prstGeom prst="rect">
            <a:avLst/>
          </a:prstGeom>
          <a:solidFill>
            <a:srgbClr val="FFF3BF"/>
          </a:solidFill>
          <a:ln cap="rnd">
            <a:noFill/>
            <a:prstDash val="solid"/>
          </a:ln>
        </p:spPr>
        <p:txBody>
          <a:bodyPr wrap="square" lIns="0" tIns="0" rIns="0" bIns="0" rtlCol="0" anchor="ctr" anchorCtr="0">
            <a:noAutofit/>
          </a:bodyPr>
          <a:lstStyle/>
          <a:p>
            <a:pPr algn="ctr">
              <a:lnSpc>
                <a:spcPct val="90000"/>
              </a:lnSpc>
              <a:spcAft>
                <a:spcPts val="600"/>
              </a:spcAft>
            </a:pPr>
            <a:r>
              <a:rPr lang="en-US" sz="1050"/>
              <a:t>DRAFT – WORK IN PROGRESS</a:t>
            </a:r>
          </a:p>
        </p:txBody>
      </p:sp>
    </p:spTree>
    <p:extLst>
      <p:ext uri="{BB962C8B-B14F-4D97-AF65-F5344CB8AC3E}">
        <p14:creationId xmlns:p14="http://schemas.microsoft.com/office/powerpoint/2010/main" val="8489321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sp>
        <p:nvSpPr>
          <p:cNvPr id="62" name="ArrowPanelWhite"/>
          <p:cNvSpPr/>
          <p:nvPr userDrawn="1"/>
        </p:nvSpPr>
        <p:spPr bwMode="white">
          <a:xfrm>
            <a:off x="3" y="0"/>
            <a:ext cx="6425909" cy="6858000"/>
          </a:xfrm>
          <a:custGeom>
            <a:avLst/>
            <a:gdLst>
              <a:gd name="connsiteX0" fmla="*/ 0 w 5221051"/>
              <a:gd name="connsiteY0" fmla="*/ 0 h 6858000"/>
              <a:gd name="connsiteX1" fmla="*/ 4397672 w 5221051"/>
              <a:gd name="connsiteY1" fmla="*/ 0 h 6858000"/>
              <a:gd name="connsiteX2" fmla="*/ 5221051 w 5221051"/>
              <a:gd name="connsiteY2" fmla="*/ 3429000 h 6858000"/>
              <a:gd name="connsiteX3" fmla="*/ 4397672 w 5221051"/>
              <a:gd name="connsiteY3" fmla="*/ 6858000 h 6858000"/>
              <a:gd name="connsiteX4" fmla="*/ 0 w 5221051"/>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1051" h="6858000">
                <a:moveTo>
                  <a:pt x="0" y="0"/>
                </a:moveTo>
                <a:lnTo>
                  <a:pt x="4397672" y="0"/>
                </a:lnTo>
                <a:lnTo>
                  <a:pt x="5221051" y="3429000"/>
                </a:lnTo>
                <a:lnTo>
                  <a:pt x="4397672" y="6858000"/>
                </a:lnTo>
                <a:lnTo>
                  <a:pt x="0" y="6858000"/>
                </a:lnTo>
                <a:close/>
              </a:path>
            </a:pathLst>
          </a:custGeom>
          <a:gradFill>
            <a:gsLst>
              <a:gs pos="0">
                <a:schemeClr val="tx2"/>
              </a:gs>
              <a:gs pos="100000">
                <a:schemeClr val="tx2">
                  <a:lumMod val="5000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775386" y="622801"/>
            <a:ext cx="4550338"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a:t>Click to add title</a:t>
            </a:r>
          </a:p>
        </p:txBody>
      </p:sp>
      <p:sp>
        <p:nvSpPr>
          <p:cNvPr id="12" name="Page"/>
          <p:cNvSpPr txBox="1"/>
          <p:nvPr userDrawn="1"/>
        </p:nvSpPr>
        <p:spPr>
          <a:xfrm>
            <a:off x="11019324" y="6405036"/>
            <a:ext cx="381001"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4" name="Date Placeholder 3"/>
          <p:cNvSpPr>
            <a:spLocks noGrp="1"/>
          </p:cNvSpPr>
          <p:nvPr>
            <p:ph type="dt" sz="half" idx="2"/>
          </p:nvPr>
        </p:nvSpPr>
        <p:spPr>
          <a:xfrm>
            <a:off x="9738831" y="6405036"/>
            <a:ext cx="127163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5" name="FooterSimple" hidden="1"/>
          <p:cNvSpPr txBox="1"/>
          <p:nvPr userDrawn="1">
            <p:custDataLst>
              <p:tags r:id="rId1"/>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lumMod val="50000"/>
                  </a:schemeClr>
                </a:solidFill>
                <a:latin typeface="+mn-lt"/>
                <a:sym typeface="Trebuchet MS" panose="020B0603020202020204" pitchFamily="34" charset="0"/>
              </a:rPr>
              <a:t>20190201 - Digital_and_Data v5.pptx</a:t>
            </a:r>
            <a:endParaRPr lang="en-US" sz="700">
              <a:solidFill>
                <a:schemeClr val="bg1">
                  <a:lumMod val="50000"/>
                </a:schemeClr>
              </a:solidFill>
              <a:latin typeface="+mn-lt"/>
              <a:sym typeface="Trebuchet MS" panose="020B0603020202020204" pitchFamily="34" charset="0"/>
            </a:endParaRPr>
          </a:p>
        </p:txBody>
      </p:sp>
      <p:pic>
        <p:nvPicPr>
          <p:cNvPr id="11" name="Picture 10"/>
          <p:cNvPicPr>
            <a:picLocks noChangeAspect="1"/>
          </p:cNvPicPr>
          <p:nvPr userDrawn="1"/>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9052" b="6867"/>
          <a:stretch/>
        </p:blipFill>
        <p:spPr>
          <a:xfrm rot="120000">
            <a:off x="4044426" y="3407804"/>
            <a:ext cx="3316512" cy="3456551"/>
          </a:xfrm>
          <a:prstGeom prst="rect">
            <a:avLst/>
          </a:prstGeom>
        </p:spPr>
      </p:pic>
      <p:sp>
        <p:nvSpPr>
          <p:cNvPr id="9" name="TextBox 8"/>
          <p:cNvSpPr txBox="1"/>
          <p:nvPr userDrawn="1"/>
        </p:nvSpPr>
        <p:spPr>
          <a:xfrm>
            <a:off x="9471567" y="246486"/>
            <a:ext cx="2165227" cy="276999"/>
          </a:xfrm>
          <a:prstGeom prst="rect">
            <a:avLst/>
          </a:prstGeom>
          <a:noFill/>
        </p:spPr>
        <p:txBody>
          <a:bodyPr wrap="square" rtlCol="0">
            <a:spAutoFit/>
          </a:bodyPr>
          <a:lstStyle/>
          <a:p>
            <a:pPr algn="ctr"/>
            <a:r>
              <a:rPr lang="en-GB" sz="1200" b="1">
                <a:solidFill>
                  <a:srgbClr val="133370"/>
                </a:solidFill>
                <a:cs typeface="Arial" panose="020B0604020202020204" pitchFamily="34" charset="0"/>
              </a:rPr>
              <a:t>OFFICIAL-SENSITIVE</a:t>
            </a:r>
          </a:p>
        </p:txBody>
      </p:sp>
      <p:sp>
        <p:nvSpPr>
          <p:cNvPr id="69" name="TextBox 68"/>
          <p:cNvSpPr txBox="1"/>
          <p:nvPr userDrawn="1"/>
        </p:nvSpPr>
        <p:spPr>
          <a:xfrm>
            <a:off x="4865815" y="142876"/>
            <a:ext cx="2461846" cy="209550"/>
          </a:xfrm>
          <a:prstGeom prst="rect">
            <a:avLst/>
          </a:prstGeom>
          <a:solidFill>
            <a:srgbClr val="FFF3BF"/>
          </a:solidFill>
          <a:ln cap="rnd">
            <a:noFill/>
            <a:prstDash val="solid"/>
          </a:ln>
        </p:spPr>
        <p:txBody>
          <a:bodyPr wrap="square" lIns="0" tIns="0" rIns="0" bIns="0" rtlCol="0" anchor="ctr" anchorCtr="0">
            <a:noAutofit/>
          </a:bodyPr>
          <a:lstStyle/>
          <a:p>
            <a:pPr algn="ctr">
              <a:lnSpc>
                <a:spcPct val="90000"/>
              </a:lnSpc>
              <a:spcAft>
                <a:spcPts val="600"/>
              </a:spcAft>
            </a:pPr>
            <a:r>
              <a:rPr lang="en-US" sz="1050"/>
              <a:t>DRAFT – WORK IN PROGRESS</a:t>
            </a:r>
          </a:p>
        </p:txBody>
      </p:sp>
    </p:spTree>
    <p:extLst>
      <p:ext uri="{BB962C8B-B14F-4D97-AF65-F5344CB8AC3E}">
        <p14:creationId xmlns:p14="http://schemas.microsoft.com/office/powerpoint/2010/main" val="40764208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tx2">
                <a:lumMod val="50000"/>
              </a:schemeClr>
            </a:gs>
          </a:gsLst>
          <a:lin ang="8100000" scaled="1"/>
        </a:gradFill>
        <a:effectLst/>
      </p:bgPr>
    </p:bg>
    <p:spTree>
      <p:nvGrpSpPr>
        <p:cNvPr id="1" name=""/>
        <p:cNvGrpSpPr/>
        <p:nvPr/>
      </p:nvGrpSpPr>
      <p:grpSpPr>
        <a:xfrm>
          <a:off x="0" y="0"/>
          <a:ext cx="0" cy="0"/>
          <a:chOff x="0" y="0"/>
          <a:chExt cx="0" cy="0"/>
        </a:xfrm>
      </p:grpSpPr>
      <p:pic>
        <p:nvPicPr>
          <p:cNvPr id="61" name="Shadow"/>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95633" y="3594368"/>
            <a:ext cx="1680308" cy="3382962"/>
          </a:xfrm>
          <a:prstGeom prst="rect">
            <a:avLst/>
          </a:prstGeom>
          <a:noFill/>
          <a:extLst>
            <a:ext uri="{909E8E84-426E-40DD-AFC4-6F175D3DCCD1}">
              <a14:hiddenFill xmlns:a14="http://schemas.microsoft.com/office/drawing/2010/main">
                <a:solidFill>
                  <a:srgbClr val="FFFFFF"/>
                </a:solidFill>
              </a14:hiddenFill>
            </a:ext>
          </a:extLst>
        </p:spPr>
      </p:pic>
      <p:sp>
        <p:nvSpPr>
          <p:cNvPr id="62" name="ArrowPanelWhite"/>
          <p:cNvSpPr/>
          <p:nvPr userDrawn="1"/>
        </p:nvSpPr>
        <p:spPr bwMode="white">
          <a:xfrm>
            <a:off x="0" y="0"/>
            <a:ext cx="8372123" cy="6858000"/>
          </a:xfrm>
          <a:custGeom>
            <a:avLst/>
            <a:gdLst>
              <a:gd name="connsiteX0" fmla="*/ 0 w 6802350"/>
              <a:gd name="connsiteY0" fmla="*/ 0 h 6858000"/>
              <a:gd name="connsiteX1" fmla="*/ 6002090 w 6802350"/>
              <a:gd name="connsiteY1" fmla="*/ 0 h 6858000"/>
              <a:gd name="connsiteX2" fmla="*/ 6802350 w 6802350"/>
              <a:gd name="connsiteY2" fmla="*/ 3429000 h 6858000"/>
              <a:gd name="connsiteX3" fmla="*/ 6002090 w 6802350"/>
              <a:gd name="connsiteY3" fmla="*/ 6858000 h 6858000"/>
              <a:gd name="connsiteX4" fmla="*/ 0 w 68023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2350" h="6858000">
                <a:moveTo>
                  <a:pt x="0" y="0"/>
                </a:moveTo>
                <a:lnTo>
                  <a:pt x="6002090" y="0"/>
                </a:lnTo>
                <a:lnTo>
                  <a:pt x="6802350" y="3429000"/>
                </a:lnTo>
                <a:lnTo>
                  <a:pt x="6002090" y="6858000"/>
                </a:lnTo>
                <a:lnTo>
                  <a:pt x="0" y="685800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15" name="Page"/>
          <p:cNvSpPr txBox="1"/>
          <p:nvPr userDrawn="1"/>
        </p:nvSpPr>
        <p:spPr>
          <a:xfrm>
            <a:off x="11019324" y="6405036"/>
            <a:ext cx="381001"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3" name="Date Placeholder 4"/>
          <p:cNvSpPr>
            <a:spLocks noGrp="1"/>
          </p:cNvSpPr>
          <p:nvPr>
            <p:ph type="dt" sz="half" idx="10"/>
          </p:nvPr>
        </p:nvSpPr>
        <p:spPr>
          <a:xfrm>
            <a:off x="9738831" y="6405036"/>
            <a:ext cx="1271631"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2" name="Title 1"/>
          <p:cNvSpPr>
            <a:spLocks noGrp="1"/>
          </p:cNvSpPr>
          <p:nvPr>
            <p:ph type="title" hasCustomPrompt="1"/>
          </p:nvPr>
        </p:nvSpPr>
        <p:spPr>
          <a:xfrm>
            <a:off x="775385" y="622801"/>
            <a:ext cx="6090153" cy="332399"/>
          </a:xfrm>
          <a:prstGeom prst="rect">
            <a:avLst/>
          </a:prstGeom>
        </p:spPr>
        <p:txBody>
          <a:bodyPr/>
          <a:lstStyle>
            <a:lvl1pPr>
              <a:defRPr>
                <a:latin typeface="+mj-lt"/>
                <a:sym typeface="Trebuchet MS" panose="020B0603020202020204" pitchFamily="34" charset="0"/>
              </a:defRPr>
            </a:lvl1pPr>
          </a:lstStyle>
          <a:p>
            <a:r>
              <a:rPr lang="en-US"/>
              <a:t>Click to add title</a:t>
            </a:r>
          </a:p>
        </p:txBody>
      </p:sp>
      <p:sp>
        <p:nvSpPr>
          <p:cNvPr id="10" name="FooterSimple" hidden="1"/>
          <p:cNvSpPr txBox="1"/>
          <p:nvPr userDrawn="1">
            <p:custDataLst>
              <p:tags r:id="rId1"/>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solidFill>
                <a:latin typeface="+mn-lt"/>
                <a:sym typeface="Trebuchet MS" panose="020B0603020202020204" pitchFamily="34" charset="0"/>
              </a:rPr>
              <a:t>20190201 - Digital_and_Data v5.pptx</a:t>
            </a:r>
            <a:endParaRPr lang="en-US" sz="700">
              <a:solidFill>
                <a:schemeClr val="bg1"/>
              </a:solidFill>
              <a:latin typeface="+mn-lt"/>
              <a:sym typeface="Trebuchet MS" panose="020B0603020202020204" pitchFamily="34" charset="0"/>
            </a:endParaRPr>
          </a:p>
        </p:txBody>
      </p:sp>
      <p:sp>
        <p:nvSpPr>
          <p:cNvPr id="11" name="TextBox 10"/>
          <p:cNvSpPr txBox="1"/>
          <p:nvPr userDrawn="1"/>
        </p:nvSpPr>
        <p:spPr>
          <a:xfrm>
            <a:off x="9471567" y="246486"/>
            <a:ext cx="2165227" cy="276999"/>
          </a:xfrm>
          <a:prstGeom prst="rect">
            <a:avLst/>
          </a:prstGeom>
          <a:noFill/>
        </p:spPr>
        <p:txBody>
          <a:bodyPr wrap="square" rtlCol="0">
            <a:spAutoFit/>
          </a:bodyPr>
          <a:lstStyle/>
          <a:p>
            <a:pPr algn="ctr"/>
            <a:r>
              <a:rPr lang="en-GB" sz="1200" b="1">
                <a:solidFill>
                  <a:srgbClr val="FFFFFF"/>
                </a:solidFill>
                <a:cs typeface="Arial" panose="020B0604020202020204" pitchFamily="34" charset="0"/>
              </a:rPr>
              <a:t>OFFICIAL-SENSITIVE</a:t>
            </a:r>
          </a:p>
        </p:txBody>
      </p:sp>
      <p:sp>
        <p:nvSpPr>
          <p:cNvPr id="69" name="TextBox 68"/>
          <p:cNvSpPr txBox="1"/>
          <p:nvPr userDrawn="1"/>
        </p:nvSpPr>
        <p:spPr>
          <a:xfrm>
            <a:off x="4865815" y="142876"/>
            <a:ext cx="2461846" cy="209550"/>
          </a:xfrm>
          <a:prstGeom prst="rect">
            <a:avLst/>
          </a:prstGeom>
          <a:solidFill>
            <a:srgbClr val="FFF3BF"/>
          </a:solidFill>
          <a:ln cap="rnd">
            <a:noFill/>
            <a:prstDash val="solid"/>
          </a:ln>
        </p:spPr>
        <p:txBody>
          <a:bodyPr wrap="square" lIns="0" tIns="0" rIns="0" bIns="0" rtlCol="0" anchor="ctr" anchorCtr="0">
            <a:noAutofit/>
          </a:bodyPr>
          <a:lstStyle/>
          <a:p>
            <a:pPr algn="ctr">
              <a:lnSpc>
                <a:spcPct val="90000"/>
              </a:lnSpc>
              <a:spcAft>
                <a:spcPts val="600"/>
              </a:spcAft>
            </a:pPr>
            <a:r>
              <a:rPr lang="en-US" sz="1050"/>
              <a:t>DRAFT – WORK IN PROGRESS</a:t>
            </a:r>
          </a:p>
        </p:txBody>
      </p:sp>
    </p:spTree>
    <p:extLst>
      <p:ext uri="{BB962C8B-B14F-4D97-AF65-F5344CB8AC3E}">
        <p14:creationId xmlns:p14="http://schemas.microsoft.com/office/powerpoint/2010/main" val="41105692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sp>
        <p:nvSpPr>
          <p:cNvPr id="62" name="ArrowPanelWhite"/>
          <p:cNvSpPr/>
          <p:nvPr userDrawn="1"/>
        </p:nvSpPr>
        <p:spPr bwMode="white">
          <a:xfrm>
            <a:off x="0" y="0"/>
            <a:ext cx="8372123" cy="6858000"/>
          </a:xfrm>
          <a:custGeom>
            <a:avLst/>
            <a:gdLst>
              <a:gd name="connsiteX0" fmla="*/ 0 w 6802350"/>
              <a:gd name="connsiteY0" fmla="*/ 0 h 6858000"/>
              <a:gd name="connsiteX1" fmla="*/ 6002090 w 6802350"/>
              <a:gd name="connsiteY1" fmla="*/ 0 h 6858000"/>
              <a:gd name="connsiteX2" fmla="*/ 6802350 w 6802350"/>
              <a:gd name="connsiteY2" fmla="*/ 3429000 h 6858000"/>
              <a:gd name="connsiteX3" fmla="*/ 6002090 w 6802350"/>
              <a:gd name="connsiteY3" fmla="*/ 6858000 h 6858000"/>
              <a:gd name="connsiteX4" fmla="*/ 0 w 68023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2350" h="6858000">
                <a:moveTo>
                  <a:pt x="0" y="0"/>
                </a:moveTo>
                <a:lnTo>
                  <a:pt x="6002090" y="0"/>
                </a:lnTo>
                <a:lnTo>
                  <a:pt x="6802350" y="3429000"/>
                </a:lnTo>
                <a:lnTo>
                  <a:pt x="6002090" y="6858000"/>
                </a:lnTo>
                <a:lnTo>
                  <a:pt x="0" y="6858000"/>
                </a:lnTo>
                <a:close/>
              </a:path>
            </a:pathLst>
          </a:custGeom>
          <a:gradFill>
            <a:gsLst>
              <a:gs pos="0">
                <a:schemeClr val="tx2"/>
              </a:gs>
              <a:gs pos="100000">
                <a:schemeClr val="tx2">
                  <a:lumMod val="50000"/>
                </a:schemeClr>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775385" y="622801"/>
            <a:ext cx="6090153"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a:t>Click to add title</a:t>
            </a:r>
          </a:p>
        </p:txBody>
      </p:sp>
      <p:sp>
        <p:nvSpPr>
          <p:cNvPr id="12" name="Page"/>
          <p:cNvSpPr txBox="1"/>
          <p:nvPr userDrawn="1"/>
        </p:nvSpPr>
        <p:spPr>
          <a:xfrm>
            <a:off x="11019324" y="6405036"/>
            <a:ext cx="381001"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4" name="Date Placeholder 3"/>
          <p:cNvSpPr>
            <a:spLocks noGrp="1"/>
          </p:cNvSpPr>
          <p:nvPr>
            <p:ph type="dt" sz="half" idx="2"/>
          </p:nvPr>
        </p:nvSpPr>
        <p:spPr>
          <a:xfrm>
            <a:off x="9738831" y="6405036"/>
            <a:ext cx="127163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5" name="FooterSimple" hidden="1"/>
          <p:cNvSpPr txBox="1"/>
          <p:nvPr userDrawn="1">
            <p:custDataLst>
              <p:tags r:id="rId1"/>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lumMod val="50000"/>
                  </a:schemeClr>
                </a:solidFill>
                <a:latin typeface="+mn-lt"/>
                <a:sym typeface="Trebuchet MS" panose="020B0603020202020204" pitchFamily="34" charset="0"/>
              </a:rPr>
              <a:t>20190201 - Digital_and_Data v5.pptx</a:t>
            </a:r>
            <a:endParaRPr lang="en-US" sz="700">
              <a:solidFill>
                <a:schemeClr val="bg1">
                  <a:lumMod val="50000"/>
                </a:schemeClr>
              </a:solidFill>
              <a:latin typeface="+mn-lt"/>
              <a:sym typeface="Trebuchet MS" panose="020B0603020202020204" pitchFamily="34" charset="0"/>
            </a:endParaRPr>
          </a:p>
        </p:txBody>
      </p:sp>
      <p:pic>
        <p:nvPicPr>
          <p:cNvPr id="18" name="Picture 17"/>
          <p:cNvPicPr>
            <a:picLocks noChangeAspect="1"/>
          </p:cNvPicPr>
          <p:nvPr userDrawn="1"/>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9052" b="6867"/>
          <a:stretch/>
        </p:blipFill>
        <p:spPr>
          <a:xfrm rot="120000">
            <a:off x="6006999" y="3407804"/>
            <a:ext cx="3316512" cy="3456551"/>
          </a:xfrm>
          <a:prstGeom prst="rect">
            <a:avLst/>
          </a:prstGeom>
        </p:spPr>
      </p:pic>
      <p:sp>
        <p:nvSpPr>
          <p:cNvPr id="9" name="TextBox 8"/>
          <p:cNvSpPr txBox="1"/>
          <p:nvPr userDrawn="1"/>
        </p:nvSpPr>
        <p:spPr>
          <a:xfrm>
            <a:off x="9471567" y="246486"/>
            <a:ext cx="2165227" cy="276999"/>
          </a:xfrm>
          <a:prstGeom prst="rect">
            <a:avLst/>
          </a:prstGeom>
          <a:noFill/>
        </p:spPr>
        <p:txBody>
          <a:bodyPr wrap="square" rtlCol="0">
            <a:spAutoFit/>
          </a:bodyPr>
          <a:lstStyle/>
          <a:p>
            <a:pPr algn="ctr"/>
            <a:r>
              <a:rPr lang="en-GB" sz="1200" b="1">
                <a:solidFill>
                  <a:srgbClr val="133370"/>
                </a:solidFill>
                <a:cs typeface="Arial" panose="020B0604020202020204" pitchFamily="34" charset="0"/>
              </a:rPr>
              <a:t>OFFICIAL-SENSITIVE</a:t>
            </a:r>
          </a:p>
        </p:txBody>
      </p:sp>
      <p:sp>
        <p:nvSpPr>
          <p:cNvPr id="69" name="TextBox 68"/>
          <p:cNvSpPr txBox="1"/>
          <p:nvPr userDrawn="1"/>
        </p:nvSpPr>
        <p:spPr>
          <a:xfrm>
            <a:off x="4865815" y="142876"/>
            <a:ext cx="2461846" cy="209550"/>
          </a:xfrm>
          <a:prstGeom prst="rect">
            <a:avLst/>
          </a:prstGeom>
          <a:solidFill>
            <a:srgbClr val="FFF3BF"/>
          </a:solidFill>
          <a:ln cap="rnd">
            <a:noFill/>
            <a:prstDash val="solid"/>
          </a:ln>
        </p:spPr>
        <p:txBody>
          <a:bodyPr wrap="square" lIns="0" tIns="0" rIns="0" bIns="0" rtlCol="0" anchor="ctr" anchorCtr="0">
            <a:noAutofit/>
          </a:bodyPr>
          <a:lstStyle/>
          <a:p>
            <a:pPr algn="ctr">
              <a:lnSpc>
                <a:spcPct val="90000"/>
              </a:lnSpc>
              <a:spcAft>
                <a:spcPts val="600"/>
              </a:spcAft>
            </a:pPr>
            <a:r>
              <a:rPr lang="en-US" sz="1050"/>
              <a:t>DRAFT – WORK IN PROGRESS</a:t>
            </a:r>
          </a:p>
        </p:txBody>
      </p:sp>
    </p:spTree>
    <p:extLst>
      <p:ext uri="{BB962C8B-B14F-4D97-AF65-F5344CB8AC3E}">
        <p14:creationId xmlns:p14="http://schemas.microsoft.com/office/powerpoint/2010/main" val="35926840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tx2">
                <a:lumMod val="50000"/>
              </a:schemeClr>
            </a:gs>
          </a:gsLst>
          <a:lin ang="8100000" scaled="1"/>
        </a:gradFill>
        <a:effectLst/>
      </p:bgPr>
    </p:bg>
    <p:spTree>
      <p:nvGrpSpPr>
        <p:cNvPr id="1" name=""/>
        <p:cNvGrpSpPr/>
        <p:nvPr/>
      </p:nvGrpSpPr>
      <p:grpSpPr>
        <a:xfrm>
          <a:off x="0" y="0"/>
          <a:ext cx="0" cy="0"/>
          <a:chOff x="0" y="0"/>
          <a:chExt cx="0" cy="0"/>
        </a:xfrm>
      </p:grpSpPr>
      <p:sp>
        <p:nvSpPr>
          <p:cNvPr id="10" name="Page"/>
          <p:cNvSpPr txBox="1"/>
          <p:nvPr userDrawn="1"/>
        </p:nvSpPr>
        <p:spPr>
          <a:xfrm>
            <a:off x="11019324" y="6405036"/>
            <a:ext cx="381001"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7" name="Date Placeholder 4"/>
          <p:cNvSpPr>
            <a:spLocks noGrp="1"/>
          </p:cNvSpPr>
          <p:nvPr>
            <p:ph type="dt" sz="half" idx="10"/>
          </p:nvPr>
        </p:nvSpPr>
        <p:spPr>
          <a:xfrm>
            <a:off x="9738831" y="6405036"/>
            <a:ext cx="1271631"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11" name="Title 1"/>
          <p:cNvSpPr>
            <a:spLocks noGrp="1"/>
          </p:cNvSpPr>
          <p:nvPr>
            <p:ph type="title" hasCustomPrompt="1"/>
          </p:nvPr>
        </p:nvSpPr>
        <p:spPr>
          <a:xfrm>
            <a:off x="775384" y="3826333"/>
            <a:ext cx="10642708" cy="1606550"/>
          </a:xfrm>
        </p:spPr>
        <p:txBody>
          <a:bodyPr anchor="b">
            <a:noAutofit/>
          </a:bodyPr>
          <a:lstStyle>
            <a:lvl1pPr marL="0" algn="l" defTabSz="914400" rtl="0" eaLnBrk="1" fontAlgn="auto" latinLnBrk="0" hangingPunct="1">
              <a:lnSpc>
                <a:spcPts val="6000"/>
              </a:lnSpc>
              <a:spcBef>
                <a:spcPts val="0"/>
              </a:spcBef>
              <a:spcAft>
                <a:spcPts val="0"/>
              </a:spcAft>
              <a:defRPr lang="en-US" sz="4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
        <p:nvSpPr>
          <p:cNvPr id="8" name="FooterSimple" hidden="1"/>
          <p:cNvSpPr txBox="1"/>
          <p:nvPr userDrawn="1">
            <p:custDataLst>
              <p:tags r:id="rId1"/>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solidFill>
                <a:latin typeface="+mn-lt"/>
                <a:sym typeface="Trebuchet MS" panose="020B0603020202020204" pitchFamily="34" charset="0"/>
              </a:rPr>
              <a:t>20190201 - Digital_and_Data v5.pptx</a:t>
            </a:r>
            <a:endParaRPr lang="en-US" sz="700">
              <a:solidFill>
                <a:schemeClr val="bg1"/>
              </a:solidFill>
              <a:latin typeface="+mn-lt"/>
              <a:sym typeface="Trebuchet MS" panose="020B0603020202020204" pitchFamily="34" charset="0"/>
            </a:endParaRPr>
          </a:p>
        </p:txBody>
      </p:sp>
      <p:sp>
        <p:nvSpPr>
          <p:cNvPr id="12" name="TextBox 11"/>
          <p:cNvSpPr txBox="1"/>
          <p:nvPr userDrawn="1"/>
        </p:nvSpPr>
        <p:spPr>
          <a:xfrm>
            <a:off x="9471567" y="246486"/>
            <a:ext cx="2165227" cy="276999"/>
          </a:xfrm>
          <a:prstGeom prst="rect">
            <a:avLst/>
          </a:prstGeom>
          <a:noFill/>
        </p:spPr>
        <p:txBody>
          <a:bodyPr wrap="square" rtlCol="0">
            <a:spAutoFit/>
          </a:bodyPr>
          <a:lstStyle/>
          <a:p>
            <a:pPr algn="ctr"/>
            <a:r>
              <a:rPr lang="en-GB" sz="1200" b="1">
                <a:solidFill>
                  <a:srgbClr val="FFFFFF"/>
                </a:solidFill>
                <a:cs typeface="Arial" panose="020B0604020202020204" pitchFamily="34" charset="0"/>
              </a:rPr>
              <a:t>OFFICIAL-SENSITIVE</a:t>
            </a:r>
          </a:p>
        </p:txBody>
      </p:sp>
      <p:sp>
        <p:nvSpPr>
          <p:cNvPr id="66" name="TextBox 65"/>
          <p:cNvSpPr txBox="1"/>
          <p:nvPr userDrawn="1"/>
        </p:nvSpPr>
        <p:spPr>
          <a:xfrm>
            <a:off x="4865815" y="142876"/>
            <a:ext cx="2461846" cy="209550"/>
          </a:xfrm>
          <a:prstGeom prst="rect">
            <a:avLst/>
          </a:prstGeom>
          <a:solidFill>
            <a:srgbClr val="FFF3BF"/>
          </a:solidFill>
          <a:ln cap="rnd">
            <a:noFill/>
            <a:prstDash val="solid"/>
          </a:ln>
        </p:spPr>
        <p:txBody>
          <a:bodyPr wrap="square" lIns="0" tIns="0" rIns="0" bIns="0" rtlCol="0" anchor="ctr" anchorCtr="0">
            <a:noAutofit/>
          </a:bodyPr>
          <a:lstStyle/>
          <a:p>
            <a:pPr algn="ctr">
              <a:lnSpc>
                <a:spcPct val="90000"/>
              </a:lnSpc>
              <a:spcAft>
                <a:spcPts val="600"/>
              </a:spcAft>
            </a:pPr>
            <a:r>
              <a:rPr lang="en-US" sz="1050"/>
              <a:t>DRAFT – WORK IN PROGRESS</a:t>
            </a:r>
          </a:p>
        </p:txBody>
      </p:sp>
    </p:spTree>
    <p:extLst>
      <p:ext uri="{BB962C8B-B14F-4D97-AF65-F5344CB8AC3E}">
        <p14:creationId xmlns:p14="http://schemas.microsoft.com/office/powerpoint/2010/main" val="25047069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lvl1pPr>
              <a:defRPr>
                <a:latin typeface="+mn-lt"/>
                <a:sym typeface="Trebuchet MS" panose="020B0603020202020204" pitchFamily="34" charset="0"/>
              </a:defRPr>
            </a:lvl1pPr>
          </a:lstStyle>
          <a:p>
            <a:endParaRPr lang="en-US"/>
          </a:p>
        </p:txBody>
      </p:sp>
      <p:sp>
        <p:nvSpPr>
          <p:cNvPr id="7" name="Title 1"/>
          <p:cNvSpPr>
            <a:spLocks noGrp="1"/>
          </p:cNvSpPr>
          <p:nvPr>
            <p:ph type="title" hasCustomPrompt="1"/>
          </p:nvPr>
        </p:nvSpPr>
        <p:spPr>
          <a:xfrm>
            <a:off x="775384" y="3826333"/>
            <a:ext cx="10642708"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4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
        <p:nvSpPr>
          <p:cNvPr id="6" name="Square"/>
          <p:cNvSpPr>
            <a:spLocks noChangeAspect="1"/>
          </p:cNvSpPr>
          <p:nvPr userDrawn="1"/>
        </p:nvSpPr>
        <p:spPr bwMode="white">
          <a:xfrm>
            <a:off x="775385" y="622800"/>
            <a:ext cx="1129498" cy="9180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sym typeface="Trebuchet MS" panose="020B0603020202020204" pitchFamily="34" charset="0"/>
            </a:endParaRPr>
          </a:p>
        </p:txBody>
      </p:sp>
      <p:sp>
        <p:nvSpPr>
          <p:cNvPr id="9" name="FooterSimple" hidden="1"/>
          <p:cNvSpPr txBox="1"/>
          <p:nvPr userDrawn="1">
            <p:custDataLst>
              <p:tags r:id="rId1"/>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lumMod val="50000"/>
                  </a:schemeClr>
                </a:solidFill>
                <a:latin typeface="+mn-lt"/>
                <a:sym typeface="Trebuchet MS" panose="020B0603020202020204" pitchFamily="34" charset="0"/>
              </a:rPr>
              <a:t>20190201 - Digital_and_Data v5.pptx</a:t>
            </a:r>
            <a:endParaRPr lang="en-US" sz="700">
              <a:solidFill>
                <a:schemeClr val="bg1">
                  <a:lumMod val="50000"/>
                </a:schemeClr>
              </a:solidFill>
              <a:latin typeface="+mn-lt"/>
              <a:sym typeface="Trebuchet MS" panose="020B0603020202020204" pitchFamily="34" charset="0"/>
            </a:endParaRPr>
          </a:p>
        </p:txBody>
      </p:sp>
      <p:sp>
        <p:nvSpPr>
          <p:cNvPr id="10" name="TextBox 9"/>
          <p:cNvSpPr txBox="1"/>
          <p:nvPr userDrawn="1"/>
        </p:nvSpPr>
        <p:spPr>
          <a:xfrm>
            <a:off x="9471567" y="246486"/>
            <a:ext cx="2165227" cy="276999"/>
          </a:xfrm>
          <a:prstGeom prst="rect">
            <a:avLst/>
          </a:prstGeom>
          <a:noFill/>
        </p:spPr>
        <p:txBody>
          <a:bodyPr wrap="square" rtlCol="0">
            <a:spAutoFit/>
          </a:bodyPr>
          <a:lstStyle/>
          <a:p>
            <a:pPr algn="ctr"/>
            <a:r>
              <a:rPr lang="en-GB" sz="1200" b="1">
                <a:solidFill>
                  <a:srgbClr val="133370"/>
                </a:solidFill>
                <a:cs typeface="Arial" panose="020B0604020202020204" pitchFamily="34" charset="0"/>
              </a:rPr>
              <a:t>OFFICIAL-SENSITIVE</a:t>
            </a:r>
          </a:p>
        </p:txBody>
      </p:sp>
      <p:sp>
        <p:nvSpPr>
          <p:cNvPr id="65" name="TextBox 64"/>
          <p:cNvSpPr txBox="1"/>
          <p:nvPr userDrawn="1"/>
        </p:nvSpPr>
        <p:spPr>
          <a:xfrm>
            <a:off x="4865815" y="142876"/>
            <a:ext cx="2461846" cy="209550"/>
          </a:xfrm>
          <a:prstGeom prst="rect">
            <a:avLst/>
          </a:prstGeom>
          <a:solidFill>
            <a:srgbClr val="FFF3BF"/>
          </a:solidFill>
          <a:ln cap="rnd">
            <a:noFill/>
            <a:prstDash val="solid"/>
          </a:ln>
        </p:spPr>
        <p:txBody>
          <a:bodyPr wrap="square" lIns="0" tIns="0" rIns="0" bIns="0" rtlCol="0" anchor="ctr" anchorCtr="0">
            <a:noAutofit/>
          </a:bodyPr>
          <a:lstStyle/>
          <a:p>
            <a:pPr algn="ctr">
              <a:lnSpc>
                <a:spcPct val="90000"/>
              </a:lnSpc>
              <a:spcAft>
                <a:spcPts val="600"/>
              </a:spcAft>
            </a:pPr>
            <a:r>
              <a:rPr lang="en-US" sz="1050"/>
              <a:t>DRAFT – WORK IN PROGRESS</a:t>
            </a:r>
          </a:p>
        </p:txBody>
      </p:sp>
    </p:spTree>
    <p:extLst>
      <p:ext uri="{BB962C8B-B14F-4D97-AF65-F5344CB8AC3E}">
        <p14:creationId xmlns:p14="http://schemas.microsoft.com/office/powerpoint/2010/main" val="17701658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tx2">
            <a:lumMod val="50000"/>
          </a:schemeClr>
        </a:solidFill>
        <a:effectLst/>
      </p:bgPr>
    </p:bg>
    <p:spTree>
      <p:nvGrpSpPr>
        <p:cNvPr id="1" name=""/>
        <p:cNvGrpSpPr/>
        <p:nvPr/>
      </p:nvGrpSpPr>
      <p:grpSpPr>
        <a:xfrm>
          <a:off x="0" y="0"/>
          <a:ext cx="0" cy="0"/>
          <a:chOff x="0" y="0"/>
          <a:chExt cx="0" cy="0"/>
        </a:xfrm>
      </p:grpSpPr>
      <p:pic>
        <p:nvPicPr>
          <p:cNvPr id="12" name="Shadow"/>
          <p:cNvPicPr>
            <a:picLocks noChangeAspect="1"/>
          </p:cNvPicPr>
          <p:nvPr userDrawn="1"/>
        </p:nvPicPr>
        <p:blipFill rotWithShape="1">
          <a:blip r:embed="rId2">
            <a:extLst>
              <a:ext uri="{28A0092B-C50C-407E-A947-70E740481C1C}">
                <a14:useLocalDpi xmlns:a14="http://schemas.microsoft.com/office/drawing/2010/main" val="0"/>
              </a:ext>
            </a:extLst>
          </a:blip>
          <a:srcRect l="1" r="3633" b="23083"/>
          <a:stretch/>
        </p:blipFill>
        <p:spPr>
          <a:xfrm rot="16200000" flipH="1">
            <a:off x="7004220" y="365853"/>
            <a:ext cx="769257" cy="9606303"/>
          </a:xfrm>
          <a:prstGeom prst="rect">
            <a:avLst/>
          </a:prstGeom>
        </p:spPr>
      </p:pic>
      <p:sp>
        <p:nvSpPr>
          <p:cNvPr id="6" name="Page"/>
          <p:cNvSpPr txBox="1"/>
          <p:nvPr userDrawn="1"/>
        </p:nvSpPr>
        <p:spPr>
          <a:xfrm>
            <a:off x="11019324" y="6405036"/>
            <a:ext cx="381001"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a:p>
        </p:txBody>
      </p:sp>
      <p:grpSp>
        <p:nvGrpSpPr>
          <p:cNvPr id="9" name="Bubble"/>
          <p:cNvGrpSpPr/>
          <p:nvPr userDrawn="1"/>
        </p:nvGrpSpPr>
        <p:grpSpPr>
          <a:xfrm>
            <a:off x="1" y="1"/>
            <a:ext cx="12191998" cy="5859885"/>
            <a:chOff x="1" y="0"/>
            <a:chExt cx="9905998" cy="5859885"/>
          </a:xfrm>
        </p:grpSpPr>
        <p:sp>
          <p:nvSpPr>
            <p:cNvPr id="10" name="Rectangle 9"/>
            <p:cNvSpPr/>
            <p:nvPr userDrawn="1"/>
          </p:nvSpPr>
          <p:spPr>
            <a:xfrm>
              <a:off x="1" y="0"/>
              <a:ext cx="9905998" cy="4989600"/>
            </a:xfrm>
            <a:prstGeom prst="rect">
              <a:avLst/>
            </a:prstGeom>
            <a:solidFill>
              <a:schemeClr val="tx2"/>
            </a:solidFill>
            <a:ln>
              <a:noFill/>
            </a:ln>
            <a:effectLst/>
          </p:spPr>
          <p:txBody>
            <a:bodyPr vert="horz" wrap="square" lIns="91440" tIns="45720" rIns="91440" bIns="45720" numCol="1" anchor="t" anchorCtr="0" compatLnSpc="1">
              <a:prstTxWarp prst="textNoShape">
                <a:avLst/>
              </a:prstTxWarp>
              <a:noAutofit/>
            </a:bodyPr>
            <a:lstStyle/>
            <a:p>
              <a:pPr lvl="0"/>
              <a:endParaRPr lang="en-US" sz="1800">
                <a:solidFill>
                  <a:schemeClr val="tx1"/>
                </a:solidFill>
                <a:latin typeface="+mn-lt"/>
              </a:endParaRPr>
            </a:p>
          </p:txBody>
        </p:sp>
        <p:sp>
          <p:nvSpPr>
            <p:cNvPr id="11" name="Right Triangle 10"/>
            <p:cNvSpPr/>
            <p:nvPr userDrawn="1"/>
          </p:nvSpPr>
          <p:spPr>
            <a:xfrm rot="5400000">
              <a:off x="2109600" y="4820336"/>
              <a:ext cx="1039549" cy="1039549"/>
            </a:xfrm>
            <a:prstGeom prst="rtTriangle">
              <a:avLst/>
            </a:prstGeom>
            <a:solidFill>
              <a:schemeClr val="tx2"/>
            </a:solidFill>
            <a:ln>
              <a:noFill/>
            </a:ln>
            <a:effectLst/>
          </p:spPr>
          <p:txBody>
            <a:bodyPr vert="horz" wrap="square" lIns="91440" tIns="45720" rIns="91440" bIns="45720" numCol="1" anchor="t" anchorCtr="0" compatLnSpc="1">
              <a:prstTxWarp prst="textNoShape">
                <a:avLst/>
              </a:prstTxWarp>
              <a:noAutofit/>
            </a:bodyPr>
            <a:lstStyle/>
            <a:p>
              <a:pPr lvl="0"/>
              <a:endParaRPr lang="en-US" sz="1800">
                <a:solidFill>
                  <a:schemeClr val="tx1"/>
                </a:solidFill>
                <a:latin typeface="+mn-lt"/>
              </a:endParaRPr>
            </a:p>
          </p:txBody>
        </p:sp>
      </p:grpSp>
      <p:sp>
        <p:nvSpPr>
          <p:cNvPr id="8" name="TextBox 7"/>
          <p:cNvSpPr txBox="1"/>
          <p:nvPr userDrawn="1"/>
        </p:nvSpPr>
        <p:spPr>
          <a:xfrm>
            <a:off x="9471567" y="246486"/>
            <a:ext cx="2165227" cy="276999"/>
          </a:xfrm>
          <a:prstGeom prst="rect">
            <a:avLst/>
          </a:prstGeom>
          <a:noFill/>
        </p:spPr>
        <p:txBody>
          <a:bodyPr wrap="square" rtlCol="0">
            <a:spAutoFit/>
          </a:bodyPr>
          <a:lstStyle/>
          <a:p>
            <a:pPr algn="ctr"/>
            <a:r>
              <a:rPr lang="en-GB" sz="1200" b="1">
                <a:solidFill>
                  <a:srgbClr val="FFFFFF"/>
                </a:solidFill>
                <a:cs typeface="Arial" panose="020B0604020202020204" pitchFamily="34" charset="0"/>
              </a:rPr>
              <a:t>OFFICIAL-SENSITIVE</a:t>
            </a:r>
          </a:p>
        </p:txBody>
      </p:sp>
      <p:sp>
        <p:nvSpPr>
          <p:cNvPr id="67" name="TextBox 66"/>
          <p:cNvSpPr txBox="1"/>
          <p:nvPr userDrawn="1"/>
        </p:nvSpPr>
        <p:spPr>
          <a:xfrm>
            <a:off x="4865815" y="142876"/>
            <a:ext cx="2461846" cy="209550"/>
          </a:xfrm>
          <a:prstGeom prst="rect">
            <a:avLst/>
          </a:prstGeom>
          <a:solidFill>
            <a:srgbClr val="FFF3BF"/>
          </a:solidFill>
          <a:ln cap="rnd">
            <a:noFill/>
            <a:prstDash val="solid"/>
          </a:ln>
        </p:spPr>
        <p:txBody>
          <a:bodyPr wrap="square" lIns="0" tIns="0" rIns="0" bIns="0" rtlCol="0" anchor="ctr" anchorCtr="0">
            <a:noAutofit/>
          </a:bodyPr>
          <a:lstStyle/>
          <a:p>
            <a:pPr algn="ctr">
              <a:lnSpc>
                <a:spcPct val="90000"/>
              </a:lnSpc>
              <a:spcAft>
                <a:spcPts val="600"/>
              </a:spcAft>
            </a:pPr>
            <a:r>
              <a:rPr lang="en-US" sz="1050"/>
              <a:t>DRAFT – WORK IN PROGRESS</a:t>
            </a:r>
          </a:p>
        </p:txBody>
      </p:sp>
    </p:spTree>
    <p:extLst>
      <p:ext uri="{BB962C8B-B14F-4D97-AF65-F5344CB8AC3E}">
        <p14:creationId xmlns:p14="http://schemas.microsoft.com/office/powerpoint/2010/main" val="12661273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Page"/>
          <p:cNvSpPr txBox="1"/>
          <p:nvPr/>
        </p:nvSpPr>
        <p:spPr bwMode="white">
          <a:xfrm>
            <a:off x="11019324" y="6404400"/>
            <a:ext cx="381001"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a:p>
        </p:txBody>
      </p:sp>
      <p:sp>
        <p:nvSpPr>
          <p:cNvPr id="2" name="Title 1"/>
          <p:cNvSpPr>
            <a:spLocks noGrp="1"/>
          </p:cNvSpPr>
          <p:nvPr>
            <p:ph type="title" hasCustomPrompt="1"/>
          </p:nvPr>
        </p:nvSpPr>
        <p:spPr>
          <a:xfrm>
            <a:off x="775384" y="622801"/>
            <a:ext cx="10642708" cy="332399"/>
          </a:xfrm>
        </p:spPr>
        <p:txBody>
          <a:bodyPr/>
          <a:lstStyle>
            <a:lvl1pPr>
              <a:defRPr>
                <a:solidFill>
                  <a:schemeClr val="bg1"/>
                </a:solidFill>
                <a:latin typeface="+mj-lt"/>
                <a:sym typeface="Trebuchet MS" panose="020B0603020202020204" pitchFamily="34" charset="0"/>
              </a:defRPr>
            </a:lvl1pPr>
          </a:lstStyle>
          <a:p>
            <a:r>
              <a:rPr lang="en-US"/>
              <a:t>Click to add title</a:t>
            </a:r>
          </a:p>
        </p:txBody>
      </p:sp>
      <p:sp>
        <p:nvSpPr>
          <p:cNvPr id="8" name="FooterSimple" hidden="1"/>
          <p:cNvSpPr txBox="1"/>
          <p:nvPr userDrawn="1">
            <p:custDataLst>
              <p:tags r:id="rId1"/>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solidFill>
                <a:latin typeface="+mn-lt"/>
                <a:sym typeface="Trebuchet MS" panose="020B0603020202020204" pitchFamily="34" charset="0"/>
              </a:rPr>
              <a:t>20190201 - Digital_and_Data v5.pptx</a:t>
            </a:r>
            <a:endParaRPr lang="en-US" sz="700">
              <a:solidFill>
                <a:schemeClr val="bg1"/>
              </a:solidFill>
              <a:latin typeface="+mn-lt"/>
              <a:sym typeface="Trebuchet MS" panose="020B0603020202020204" pitchFamily="34" charset="0"/>
            </a:endParaRPr>
          </a:p>
        </p:txBody>
      </p:sp>
      <p:sp>
        <p:nvSpPr>
          <p:cNvPr id="7" name="TextBox 6"/>
          <p:cNvSpPr txBox="1"/>
          <p:nvPr userDrawn="1"/>
        </p:nvSpPr>
        <p:spPr>
          <a:xfrm>
            <a:off x="9471567" y="246486"/>
            <a:ext cx="2165227" cy="276999"/>
          </a:xfrm>
          <a:prstGeom prst="rect">
            <a:avLst/>
          </a:prstGeom>
          <a:noFill/>
        </p:spPr>
        <p:txBody>
          <a:bodyPr wrap="square" rtlCol="0">
            <a:spAutoFit/>
          </a:bodyPr>
          <a:lstStyle/>
          <a:p>
            <a:pPr algn="ctr"/>
            <a:r>
              <a:rPr lang="en-GB" sz="1200" b="1">
                <a:solidFill>
                  <a:srgbClr val="FFFFFF"/>
                </a:solidFill>
                <a:cs typeface="Arial" panose="020B0604020202020204" pitchFamily="34" charset="0"/>
              </a:rPr>
              <a:t>OFFICIAL-SENSITIVE</a:t>
            </a:r>
          </a:p>
        </p:txBody>
      </p:sp>
      <p:sp>
        <p:nvSpPr>
          <p:cNvPr id="63" name="TextBox 62"/>
          <p:cNvSpPr txBox="1"/>
          <p:nvPr userDrawn="1"/>
        </p:nvSpPr>
        <p:spPr>
          <a:xfrm>
            <a:off x="4865815" y="142876"/>
            <a:ext cx="2461846" cy="209550"/>
          </a:xfrm>
          <a:prstGeom prst="rect">
            <a:avLst/>
          </a:prstGeom>
          <a:solidFill>
            <a:srgbClr val="FFF3BF"/>
          </a:solidFill>
          <a:ln cap="rnd">
            <a:noFill/>
            <a:prstDash val="solid"/>
          </a:ln>
        </p:spPr>
        <p:txBody>
          <a:bodyPr wrap="square" lIns="0" tIns="0" rIns="0" bIns="0" rtlCol="0" anchor="ctr" anchorCtr="0">
            <a:noAutofit/>
          </a:bodyPr>
          <a:lstStyle/>
          <a:p>
            <a:pPr algn="ctr">
              <a:lnSpc>
                <a:spcPct val="90000"/>
              </a:lnSpc>
              <a:spcAft>
                <a:spcPts val="600"/>
              </a:spcAft>
            </a:pPr>
            <a:r>
              <a:rPr lang="en-US" sz="1050"/>
              <a:t>DRAFT – WORK IN PROGRESS</a:t>
            </a:r>
          </a:p>
        </p:txBody>
      </p:sp>
    </p:spTree>
    <p:extLst>
      <p:ext uri="{BB962C8B-B14F-4D97-AF65-F5344CB8AC3E}">
        <p14:creationId xmlns:p14="http://schemas.microsoft.com/office/powerpoint/2010/main" val="4259163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tx2">
                <a:lumMod val="50000"/>
              </a:schemeClr>
            </a:gs>
          </a:gsLst>
          <a:lin ang="8100000" scaled="1"/>
        </a:gradFill>
        <a:effectLst/>
      </p:bgPr>
    </p:bg>
    <p:spTree>
      <p:nvGrpSpPr>
        <p:cNvPr id="1" name=""/>
        <p:cNvGrpSpPr/>
        <p:nvPr/>
      </p:nvGrpSpPr>
      <p:grpSpPr>
        <a:xfrm>
          <a:off x="0" y="0"/>
          <a:ext cx="0" cy="0"/>
          <a:chOff x="0" y="0"/>
          <a:chExt cx="0" cy="0"/>
        </a:xfrm>
      </p:grpSpPr>
      <p:pic>
        <p:nvPicPr>
          <p:cNvPr id="62" name="Shadow"/>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24618" y="3594368"/>
            <a:ext cx="1680308" cy="3382962"/>
          </a:xfrm>
          <a:prstGeom prst="rect">
            <a:avLst/>
          </a:prstGeom>
          <a:noFill/>
          <a:extLst>
            <a:ext uri="{909E8E84-426E-40DD-AFC4-6F175D3DCCD1}">
              <a14:hiddenFill xmlns:a14="http://schemas.microsoft.com/office/drawing/2010/main">
                <a:solidFill>
                  <a:srgbClr val="FFFFFF"/>
                </a:solidFill>
              </a14:hiddenFill>
            </a:ext>
          </a:extLst>
        </p:spPr>
      </p:pic>
      <p:sp>
        <p:nvSpPr>
          <p:cNvPr id="63" name="ArrowPanelWhite"/>
          <p:cNvSpPr/>
          <p:nvPr userDrawn="1"/>
        </p:nvSpPr>
        <p:spPr bwMode="ltGray">
          <a:xfrm>
            <a:off x="0" y="0"/>
            <a:ext cx="4132246" cy="6859310"/>
          </a:xfrm>
          <a:custGeom>
            <a:avLst/>
            <a:gdLst>
              <a:gd name="connsiteX0" fmla="*/ 0 w 3357450"/>
              <a:gd name="connsiteY0" fmla="*/ 0 h 6859310"/>
              <a:gd name="connsiteX1" fmla="*/ 255600 w 3357450"/>
              <a:gd name="connsiteY1" fmla="*/ 0 h 6859310"/>
              <a:gd name="connsiteX2" fmla="*/ 255600 w 3357450"/>
              <a:gd name="connsiteY2" fmla="*/ 1310 h 6859310"/>
              <a:gd name="connsiteX3" fmla="*/ 2534071 w 3357450"/>
              <a:gd name="connsiteY3" fmla="*/ 1310 h 6859310"/>
              <a:gd name="connsiteX4" fmla="*/ 3357450 w 3357450"/>
              <a:gd name="connsiteY4" fmla="*/ 3430310 h 6859310"/>
              <a:gd name="connsiteX5" fmla="*/ 2534071 w 3357450"/>
              <a:gd name="connsiteY5" fmla="*/ 6859310 h 6859310"/>
              <a:gd name="connsiteX6" fmla="*/ 3600 w 3357450"/>
              <a:gd name="connsiteY6" fmla="*/ 6859310 h 6859310"/>
              <a:gd name="connsiteX7" fmla="*/ 3600 w 3357450"/>
              <a:gd name="connsiteY7" fmla="*/ 6858000 h 6859310"/>
              <a:gd name="connsiteX8" fmla="*/ 0 w 3357450"/>
              <a:gd name="connsiteY8" fmla="*/ 6858000 h 685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7450" h="6859310">
                <a:moveTo>
                  <a:pt x="0" y="0"/>
                </a:moveTo>
                <a:lnTo>
                  <a:pt x="255600" y="0"/>
                </a:lnTo>
                <a:lnTo>
                  <a:pt x="255600" y="1310"/>
                </a:lnTo>
                <a:lnTo>
                  <a:pt x="2534071" y="1310"/>
                </a:lnTo>
                <a:lnTo>
                  <a:pt x="3357450" y="3430310"/>
                </a:lnTo>
                <a:lnTo>
                  <a:pt x="2534071" y="6859310"/>
                </a:lnTo>
                <a:lnTo>
                  <a:pt x="3600" y="6859310"/>
                </a:lnTo>
                <a:lnTo>
                  <a:pt x="36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9" name="Page"/>
          <p:cNvSpPr txBox="1"/>
          <p:nvPr userDrawn="1"/>
        </p:nvSpPr>
        <p:spPr>
          <a:xfrm>
            <a:off x="11019324" y="6405036"/>
            <a:ext cx="381001"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5" name="Date Placeholder 4"/>
          <p:cNvSpPr>
            <a:spLocks noGrp="1"/>
          </p:cNvSpPr>
          <p:nvPr>
            <p:ph type="dt" sz="half" idx="10"/>
          </p:nvPr>
        </p:nvSpPr>
        <p:spPr>
          <a:xfrm>
            <a:off x="9738831" y="6405036"/>
            <a:ext cx="1271631"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20" name="TextBox 19"/>
          <p:cNvSpPr txBox="1"/>
          <p:nvPr userDrawn="1"/>
        </p:nvSpPr>
        <p:spPr>
          <a:xfrm>
            <a:off x="761449" y="2711241"/>
            <a:ext cx="2738215" cy="1435521"/>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4400">
                <a:solidFill>
                  <a:schemeClr val="tx2"/>
                </a:solidFill>
                <a:latin typeface="+mn-lt"/>
                <a:sym typeface="Trebuchet MS" panose="020B0603020202020204" pitchFamily="34" charset="0"/>
              </a:rPr>
              <a:t>Table of contents</a:t>
            </a:r>
          </a:p>
        </p:txBody>
      </p:sp>
      <p:sp>
        <p:nvSpPr>
          <p:cNvPr id="10" name="FooterSimple" hidden="1"/>
          <p:cNvSpPr txBox="1"/>
          <p:nvPr userDrawn="1">
            <p:custDataLst>
              <p:tags r:id="rId1"/>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solidFill>
                <a:latin typeface="+mn-lt"/>
                <a:sym typeface="Trebuchet MS" panose="020B0603020202020204" pitchFamily="34" charset="0"/>
              </a:rPr>
              <a:t>20190201 - Digital_and_Data v5.pptx</a:t>
            </a:r>
            <a:endParaRPr lang="en-US" sz="700">
              <a:solidFill>
                <a:schemeClr val="bg1"/>
              </a:solidFill>
              <a:latin typeface="+mn-lt"/>
              <a:sym typeface="Trebuchet MS" panose="020B0603020202020204" pitchFamily="34" charset="0"/>
            </a:endParaRPr>
          </a:p>
        </p:txBody>
      </p:sp>
      <p:sp>
        <p:nvSpPr>
          <p:cNvPr id="9" name="TextBox 8"/>
          <p:cNvSpPr txBox="1"/>
          <p:nvPr userDrawn="1"/>
        </p:nvSpPr>
        <p:spPr>
          <a:xfrm>
            <a:off x="9471567" y="246486"/>
            <a:ext cx="2165227" cy="276999"/>
          </a:xfrm>
          <a:prstGeom prst="rect">
            <a:avLst/>
          </a:prstGeom>
          <a:noFill/>
        </p:spPr>
        <p:txBody>
          <a:bodyPr wrap="square" rtlCol="0">
            <a:spAutoFit/>
          </a:bodyPr>
          <a:lstStyle/>
          <a:p>
            <a:pPr algn="ctr"/>
            <a:r>
              <a:rPr lang="en-GB" sz="1200" b="1">
                <a:solidFill>
                  <a:srgbClr val="FFFFFF"/>
                </a:solidFill>
                <a:cs typeface="Arial" panose="020B0604020202020204" pitchFamily="34" charset="0"/>
              </a:rPr>
              <a:t>OFFICIAL-SENSITIVE</a:t>
            </a:r>
          </a:p>
        </p:txBody>
      </p:sp>
      <p:sp>
        <p:nvSpPr>
          <p:cNvPr id="70" name="TextBox 69"/>
          <p:cNvSpPr txBox="1"/>
          <p:nvPr userDrawn="1"/>
        </p:nvSpPr>
        <p:spPr>
          <a:xfrm>
            <a:off x="4865815" y="142876"/>
            <a:ext cx="2461846" cy="209550"/>
          </a:xfrm>
          <a:prstGeom prst="rect">
            <a:avLst/>
          </a:prstGeom>
          <a:solidFill>
            <a:srgbClr val="FFF3BF"/>
          </a:solidFill>
          <a:ln cap="rnd">
            <a:noFill/>
            <a:prstDash val="solid"/>
          </a:ln>
        </p:spPr>
        <p:txBody>
          <a:bodyPr wrap="square" lIns="0" tIns="0" rIns="0" bIns="0" rtlCol="0" anchor="ctr" anchorCtr="0">
            <a:noAutofit/>
          </a:bodyPr>
          <a:lstStyle/>
          <a:p>
            <a:pPr algn="ctr">
              <a:lnSpc>
                <a:spcPct val="90000"/>
              </a:lnSpc>
              <a:spcAft>
                <a:spcPts val="600"/>
              </a:spcAft>
            </a:pPr>
            <a:r>
              <a:rPr lang="en-US" sz="1050"/>
              <a:t>DRAFT – WORK IN PROGRESS</a:t>
            </a:r>
          </a:p>
        </p:txBody>
      </p:sp>
    </p:spTree>
    <p:extLst>
      <p:ext uri="{BB962C8B-B14F-4D97-AF65-F5344CB8AC3E}">
        <p14:creationId xmlns:p14="http://schemas.microsoft.com/office/powerpoint/2010/main" val="11130026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green - gradi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C35B7-437D-4BE6-9B66-ED0B9A0A93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7D09F8-429B-4557-A486-27A5770CB020}"/>
              </a:ext>
            </a:extLst>
          </p:cNvPr>
          <p:cNvSpPr>
            <a:spLocks noGrp="1"/>
          </p:cNvSpPr>
          <p:nvPr>
            <p:ph idx="1"/>
          </p:nvPr>
        </p:nvSpPr>
        <p:spPr>
          <a:xfrm>
            <a:off x="838200" y="1825626"/>
            <a:ext cx="10515600" cy="3940861"/>
          </a:xfrm>
        </p:spPr>
        <p:txBody>
          <a:bodyPr/>
          <a:lstStyle>
            <a:lvl1pPr marL="228600" indent="-228600">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4">
            <a:extLst>
              <a:ext uri="{FF2B5EF4-FFF2-40B4-BE49-F238E27FC236}">
                <a16:creationId xmlns:a16="http://schemas.microsoft.com/office/drawing/2014/main" id="{C0E277DE-69E1-40E5-8363-40ED817AE4B3}"/>
              </a:ext>
            </a:extLst>
          </p:cNvPr>
          <p:cNvSpPr txBox="1">
            <a:spLocks/>
          </p:cNvSpPr>
          <p:nvPr userDrawn="1"/>
        </p:nvSpPr>
        <p:spPr>
          <a:xfrm>
            <a:off x="0" y="5909661"/>
            <a:ext cx="12192000" cy="952500"/>
          </a:xfrm>
          <a:prstGeom prst="rect">
            <a:avLst/>
          </a:prstGeom>
          <a:gradFill>
            <a:gsLst>
              <a:gs pos="0">
                <a:srgbClr val="73B72B"/>
              </a:gs>
              <a:gs pos="100000">
                <a:srgbClr val="BCCF00"/>
              </a:gs>
            </a:gsLst>
            <a:lin ang="2700000" scaled="0"/>
          </a:gradFill>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1200">
              <a:solidFill>
                <a:srgbClr val="004A7F"/>
              </a:solidFill>
            </a:endParaRPr>
          </a:p>
        </p:txBody>
      </p:sp>
      <p:sp>
        <p:nvSpPr>
          <p:cNvPr id="5" name="Footer Placeholder 4">
            <a:extLst>
              <a:ext uri="{FF2B5EF4-FFF2-40B4-BE49-F238E27FC236}">
                <a16:creationId xmlns:a16="http://schemas.microsoft.com/office/drawing/2014/main" id="{D510A885-BAA2-4890-9018-4D60866D65DD}"/>
              </a:ext>
            </a:extLst>
          </p:cNvPr>
          <p:cNvSpPr>
            <a:spLocks noGrp="1"/>
          </p:cNvSpPr>
          <p:nvPr>
            <p:ph type="ftr" sz="quarter" idx="11"/>
          </p:nvPr>
        </p:nvSpPr>
        <p:spPr>
          <a:xfrm>
            <a:off x="1142400" y="6231601"/>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6" name="Slide Number Placeholder 5">
            <a:extLst>
              <a:ext uri="{FF2B5EF4-FFF2-40B4-BE49-F238E27FC236}">
                <a16:creationId xmlns:a16="http://schemas.microsoft.com/office/drawing/2014/main" id="{D1F82590-118A-4F46-A2EA-2A85E3977EA2}"/>
              </a:ext>
            </a:extLst>
          </p:cNvPr>
          <p:cNvSpPr>
            <a:spLocks noGrp="1"/>
          </p:cNvSpPr>
          <p:nvPr>
            <p:ph type="sldNum" sz="quarter" idx="12"/>
          </p:nvPr>
        </p:nvSpPr>
        <p:spPr>
          <a:xfrm>
            <a:off x="662400" y="6231601"/>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pic>
        <p:nvPicPr>
          <p:cNvPr id="10" name="Picture 9" descr="Department for Business, Energy and Industrial Strategy crest" title="Department for Business, Energy and Industrial Strategy">
            <a:extLst>
              <a:ext uri="{FF2B5EF4-FFF2-40B4-BE49-F238E27FC236}">
                <a16:creationId xmlns:a16="http://schemas.microsoft.com/office/drawing/2014/main" id="{F3FA3194-03CD-404A-82B7-B498EDECCC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4000" y="6093296"/>
            <a:ext cx="1196930" cy="635708"/>
          </a:xfrm>
          <a:prstGeom prst="rect">
            <a:avLst/>
          </a:prstGeom>
        </p:spPr>
      </p:pic>
    </p:spTree>
    <p:extLst>
      <p:ext uri="{BB962C8B-B14F-4D97-AF65-F5344CB8AC3E}">
        <p14:creationId xmlns:p14="http://schemas.microsoft.com/office/powerpoint/2010/main" val="395386805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tx2">
                <a:lumMod val="50000"/>
              </a:schemeClr>
            </a:gs>
          </a:gsLst>
          <a:lin ang="8100000" scaled="1"/>
        </a:gradFill>
        <a:effectLst/>
      </p:bgPr>
    </p:bg>
    <p:spTree>
      <p:nvGrpSpPr>
        <p:cNvPr id="1" name=""/>
        <p:cNvGrpSpPr/>
        <p:nvPr/>
      </p:nvGrpSpPr>
      <p:grpSpPr>
        <a:xfrm>
          <a:off x="0" y="0"/>
          <a:ext cx="0" cy="0"/>
          <a:chOff x="0" y="0"/>
          <a:chExt cx="0" cy="0"/>
        </a:xfrm>
      </p:grpSpPr>
      <p:sp>
        <p:nvSpPr>
          <p:cNvPr id="11" name="Page"/>
          <p:cNvSpPr txBox="1"/>
          <p:nvPr userDrawn="1"/>
        </p:nvSpPr>
        <p:spPr>
          <a:xfrm>
            <a:off x="11019324" y="6405036"/>
            <a:ext cx="381001"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6" name="Date Placeholder 4"/>
          <p:cNvSpPr>
            <a:spLocks noGrp="1"/>
          </p:cNvSpPr>
          <p:nvPr>
            <p:ph type="dt" sz="half" idx="10"/>
          </p:nvPr>
        </p:nvSpPr>
        <p:spPr>
          <a:xfrm>
            <a:off x="9738831" y="6405036"/>
            <a:ext cx="1271631"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8" name="FooterSimple" hidden="1"/>
          <p:cNvSpPr txBox="1"/>
          <p:nvPr userDrawn="1">
            <p:custDataLst>
              <p:tags r:id="rId1"/>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solidFill>
                <a:latin typeface="+mn-lt"/>
                <a:sym typeface="Trebuchet MS" panose="020B0603020202020204" pitchFamily="34" charset="0"/>
              </a:rPr>
              <a:t>20190201 - Digital_and_Data v5.pptx</a:t>
            </a:r>
            <a:endParaRPr lang="en-US" sz="700">
              <a:solidFill>
                <a:schemeClr val="bg1"/>
              </a:solidFill>
              <a:latin typeface="+mn-lt"/>
              <a:sym typeface="Trebuchet MS" panose="020B0603020202020204" pitchFamily="34" charset="0"/>
            </a:endParaRPr>
          </a:p>
        </p:txBody>
      </p:sp>
      <p:sp>
        <p:nvSpPr>
          <p:cNvPr id="7" name="TextBox 6"/>
          <p:cNvSpPr txBox="1"/>
          <p:nvPr userDrawn="1"/>
        </p:nvSpPr>
        <p:spPr>
          <a:xfrm>
            <a:off x="9471567" y="246486"/>
            <a:ext cx="2165227" cy="276999"/>
          </a:xfrm>
          <a:prstGeom prst="rect">
            <a:avLst/>
          </a:prstGeom>
          <a:noFill/>
        </p:spPr>
        <p:txBody>
          <a:bodyPr wrap="square" rtlCol="0">
            <a:spAutoFit/>
          </a:bodyPr>
          <a:lstStyle/>
          <a:p>
            <a:pPr algn="ctr"/>
            <a:r>
              <a:rPr lang="en-GB" sz="1200" b="1">
                <a:solidFill>
                  <a:srgbClr val="FFFFFF"/>
                </a:solidFill>
                <a:cs typeface="Arial" panose="020B0604020202020204" pitchFamily="34" charset="0"/>
              </a:rPr>
              <a:t>OFFICIAL-SENSITIVE</a:t>
            </a:r>
          </a:p>
        </p:txBody>
      </p:sp>
      <p:sp>
        <p:nvSpPr>
          <p:cNvPr id="64" name="TextBox 63"/>
          <p:cNvSpPr txBox="1"/>
          <p:nvPr userDrawn="1"/>
        </p:nvSpPr>
        <p:spPr>
          <a:xfrm>
            <a:off x="4865815" y="142876"/>
            <a:ext cx="2461846" cy="209550"/>
          </a:xfrm>
          <a:prstGeom prst="rect">
            <a:avLst/>
          </a:prstGeom>
          <a:solidFill>
            <a:srgbClr val="FFF3BF"/>
          </a:solidFill>
          <a:ln cap="rnd">
            <a:noFill/>
            <a:prstDash val="solid"/>
          </a:ln>
        </p:spPr>
        <p:txBody>
          <a:bodyPr wrap="square" lIns="0" tIns="0" rIns="0" bIns="0" rtlCol="0" anchor="ctr" anchorCtr="0">
            <a:noAutofit/>
          </a:bodyPr>
          <a:lstStyle/>
          <a:p>
            <a:pPr algn="ctr">
              <a:lnSpc>
                <a:spcPct val="90000"/>
              </a:lnSpc>
              <a:spcAft>
                <a:spcPts val="600"/>
              </a:spcAft>
            </a:pPr>
            <a:r>
              <a:rPr lang="en-US" sz="1050"/>
              <a:t>DRAFT – WORK IN PROGRESS</a:t>
            </a:r>
          </a:p>
        </p:txBody>
      </p:sp>
    </p:spTree>
    <p:extLst>
      <p:ext uri="{BB962C8B-B14F-4D97-AF65-F5344CB8AC3E}">
        <p14:creationId xmlns:p14="http://schemas.microsoft.com/office/powerpoint/2010/main" val="18422422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latin typeface="+mn-lt"/>
                <a:sym typeface="Trebuchet MS" panose="020B0603020202020204" pitchFamily="34" charset="0"/>
              </a:defRPr>
            </a:lvl1pPr>
          </a:lstStyle>
          <a:p>
            <a:endParaRPr lang="en-US"/>
          </a:p>
        </p:txBody>
      </p:sp>
      <p:sp>
        <p:nvSpPr>
          <p:cNvPr id="6" name="FooterSimple" hidden="1"/>
          <p:cNvSpPr txBox="1"/>
          <p:nvPr userDrawn="1">
            <p:custDataLst>
              <p:tags r:id="rId1"/>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lumMod val="50000"/>
                  </a:schemeClr>
                </a:solidFill>
                <a:latin typeface="+mn-lt"/>
                <a:sym typeface="Trebuchet MS" panose="020B0603020202020204" pitchFamily="34" charset="0"/>
              </a:rPr>
              <a:t>20190201 - Digital_and_Data v5.pptx</a:t>
            </a:r>
            <a:endParaRPr lang="en-US" sz="700">
              <a:solidFill>
                <a:schemeClr val="bg1">
                  <a:lumMod val="50000"/>
                </a:schemeClr>
              </a:solidFill>
              <a:latin typeface="+mn-lt"/>
              <a:sym typeface="Trebuchet MS" panose="020B0603020202020204" pitchFamily="34" charset="0"/>
            </a:endParaRPr>
          </a:p>
        </p:txBody>
      </p:sp>
      <p:sp>
        <p:nvSpPr>
          <p:cNvPr id="8" name="TextBox 7"/>
          <p:cNvSpPr txBox="1"/>
          <p:nvPr userDrawn="1"/>
        </p:nvSpPr>
        <p:spPr>
          <a:xfrm>
            <a:off x="9471567" y="246486"/>
            <a:ext cx="2165227" cy="276999"/>
          </a:xfrm>
          <a:prstGeom prst="rect">
            <a:avLst/>
          </a:prstGeom>
          <a:noFill/>
        </p:spPr>
        <p:txBody>
          <a:bodyPr wrap="square" rtlCol="0">
            <a:spAutoFit/>
          </a:bodyPr>
          <a:lstStyle/>
          <a:p>
            <a:pPr algn="ctr"/>
            <a:r>
              <a:rPr lang="en-GB" sz="1200" b="1">
                <a:solidFill>
                  <a:srgbClr val="133370"/>
                </a:solidFill>
                <a:cs typeface="Arial" panose="020B0604020202020204" pitchFamily="34" charset="0"/>
              </a:rPr>
              <a:t>OFFICIAL-SENSITIVE</a:t>
            </a:r>
          </a:p>
        </p:txBody>
      </p:sp>
      <p:sp>
        <p:nvSpPr>
          <p:cNvPr id="62" name="TextBox 61"/>
          <p:cNvSpPr txBox="1"/>
          <p:nvPr userDrawn="1"/>
        </p:nvSpPr>
        <p:spPr>
          <a:xfrm>
            <a:off x="4865815" y="142876"/>
            <a:ext cx="2461846" cy="209550"/>
          </a:xfrm>
          <a:prstGeom prst="rect">
            <a:avLst/>
          </a:prstGeom>
          <a:solidFill>
            <a:srgbClr val="FFF3BF"/>
          </a:solidFill>
          <a:ln cap="rnd">
            <a:noFill/>
            <a:prstDash val="solid"/>
          </a:ln>
        </p:spPr>
        <p:txBody>
          <a:bodyPr wrap="square" lIns="0" tIns="0" rIns="0" bIns="0" rtlCol="0" anchor="ctr" anchorCtr="0">
            <a:noAutofit/>
          </a:bodyPr>
          <a:lstStyle/>
          <a:p>
            <a:pPr algn="ctr">
              <a:lnSpc>
                <a:spcPct val="90000"/>
              </a:lnSpc>
              <a:spcAft>
                <a:spcPts val="600"/>
              </a:spcAft>
            </a:pPr>
            <a:r>
              <a:rPr lang="en-US" sz="1050"/>
              <a:t>DRAFT – WORK IN PROGRESS</a:t>
            </a:r>
          </a:p>
        </p:txBody>
      </p:sp>
    </p:spTree>
    <p:extLst>
      <p:ext uri="{BB962C8B-B14F-4D97-AF65-F5344CB8AC3E}">
        <p14:creationId xmlns:p14="http://schemas.microsoft.com/office/powerpoint/2010/main" val="715592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sp>
        <p:nvSpPr>
          <p:cNvPr id="9" name="FooterSimple" hidden="1"/>
          <p:cNvSpPr txBox="1"/>
          <p:nvPr userDrawn="1">
            <p:custDataLst>
              <p:tags r:id="rId1"/>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lumMod val="50000"/>
                  </a:schemeClr>
                </a:solidFill>
                <a:latin typeface="+mn-lt"/>
                <a:sym typeface="Trebuchet MS" panose="020B0603020202020204" pitchFamily="34" charset="0"/>
              </a:rPr>
              <a:t>20190201 - Digital_and_Data v5.pptx</a:t>
            </a:r>
            <a:endParaRPr lang="en-US" sz="700">
              <a:solidFill>
                <a:schemeClr val="bg1">
                  <a:lumMod val="50000"/>
                </a:schemeClr>
              </a:solidFill>
              <a:latin typeface="+mn-lt"/>
              <a:sym typeface="Trebuchet MS" panose="020B0603020202020204" pitchFamily="34" charset="0"/>
            </a:endParaRPr>
          </a:p>
        </p:txBody>
      </p:sp>
      <p:sp>
        <p:nvSpPr>
          <p:cNvPr id="3" name="TextBox 2"/>
          <p:cNvSpPr txBox="1"/>
          <p:nvPr userDrawn="1"/>
        </p:nvSpPr>
        <p:spPr>
          <a:xfrm>
            <a:off x="9471567" y="246486"/>
            <a:ext cx="2165227" cy="276999"/>
          </a:xfrm>
          <a:prstGeom prst="rect">
            <a:avLst/>
          </a:prstGeom>
          <a:noFill/>
        </p:spPr>
        <p:txBody>
          <a:bodyPr wrap="square" rtlCol="0">
            <a:spAutoFit/>
          </a:bodyPr>
          <a:lstStyle/>
          <a:p>
            <a:pPr algn="ctr"/>
            <a:r>
              <a:rPr lang="en-GB" sz="1200" b="1">
                <a:solidFill>
                  <a:srgbClr val="133370"/>
                </a:solidFill>
                <a:cs typeface="Arial" panose="020B0604020202020204" pitchFamily="34" charset="0"/>
              </a:rPr>
              <a:t>OFFICIAL-SENSITIVE</a:t>
            </a:r>
          </a:p>
        </p:txBody>
      </p:sp>
      <p:sp>
        <p:nvSpPr>
          <p:cNvPr id="59" name="TextBox 58"/>
          <p:cNvSpPr txBox="1"/>
          <p:nvPr userDrawn="1"/>
        </p:nvSpPr>
        <p:spPr>
          <a:xfrm>
            <a:off x="4865815" y="142876"/>
            <a:ext cx="2461846" cy="209550"/>
          </a:xfrm>
          <a:prstGeom prst="rect">
            <a:avLst/>
          </a:prstGeom>
          <a:solidFill>
            <a:srgbClr val="FFF3BF"/>
          </a:solidFill>
          <a:ln cap="rnd">
            <a:noFill/>
            <a:prstDash val="solid"/>
          </a:ln>
        </p:spPr>
        <p:txBody>
          <a:bodyPr wrap="square" lIns="0" tIns="0" rIns="0" bIns="0" rtlCol="0" anchor="ctr" anchorCtr="0">
            <a:noAutofit/>
          </a:bodyPr>
          <a:lstStyle/>
          <a:p>
            <a:pPr algn="ctr">
              <a:lnSpc>
                <a:spcPct val="90000"/>
              </a:lnSpc>
              <a:spcAft>
                <a:spcPts val="600"/>
              </a:spcAft>
            </a:pPr>
            <a:r>
              <a:rPr lang="en-US" sz="1050"/>
              <a:t>DRAFT – WORK IN PROGRESS</a:t>
            </a:r>
          </a:p>
        </p:txBody>
      </p:sp>
    </p:spTree>
    <p:extLst>
      <p:ext uri="{BB962C8B-B14F-4D97-AF65-F5344CB8AC3E}">
        <p14:creationId xmlns:p14="http://schemas.microsoft.com/office/powerpoint/2010/main" val="40371032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D. End">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2708" y="246485"/>
            <a:ext cx="2328985" cy="1005032"/>
          </a:xfrm>
          <a:prstGeom prst="rect">
            <a:avLst/>
          </a:prstGeom>
        </p:spPr>
      </p:pic>
      <p:sp>
        <p:nvSpPr>
          <p:cNvPr id="10" name="TextBox 9"/>
          <p:cNvSpPr txBox="1"/>
          <p:nvPr userDrawn="1"/>
        </p:nvSpPr>
        <p:spPr>
          <a:xfrm>
            <a:off x="9471567" y="246486"/>
            <a:ext cx="2165227" cy="276999"/>
          </a:xfrm>
          <a:prstGeom prst="rect">
            <a:avLst/>
          </a:prstGeom>
          <a:noFill/>
        </p:spPr>
        <p:txBody>
          <a:bodyPr wrap="square" rtlCol="0">
            <a:spAutoFit/>
          </a:bodyPr>
          <a:lstStyle/>
          <a:p>
            <a:pPr algn="ctr"/>
            <a:r>
              <a:rPr lang="en-GB" sz="1200" b="1">
                <a:solidFill>
                  <a:srgbClr val="133370"/>
                </a:solidFill>
                <a:cs typeface="Arial" panose="020B0604020202020204" pitchFamily="34" charset="0"/>
              </a:rPr>
              <a:t>OFFICIAL-SENSITIVE</a:t>
            </a:r>
          </a:p>
        </p:txBody>
      </p:sp>
      <p:sp>
        <p:nvSpPr>
          <p:cNvPr id="16" name="Text Placeholder 6"/>
          <p:cNvSpPr>
            <a:spLocks noGrp="1"/>
          </p:cNvSpPr>
          <p:nvPr>
            <p:ph type="body" sz="quarter" idx="10" hasCustomPrompt="1"/>
          </p:nvPr>
        </p:nvSpPr>
        <p:spPr>
          <a:xfrm>
            <a:off x="562708" y="1905000"/>
            <a:ext cx="8690708" cy="1472184"/>
          </a:xfrm>
        </p:spPr>
        <p:txBody>
          <a:bodyPr lIns="91440" tIns="45720" rIns="91440" bIns="45720" anchor="t" anchorCtr="0">
            <a:noAutofit/>
          </a:bodyPr>
          <a:lstStyle>
            <a:lvl1pPr algn="l">
              <a:buNone/>
              <a:defRPr sz="7200" b="1" baseline="0">
                <a:solidFill>
                  <a:srgbClr val="002F6D"/>
                </a:solidFill>
              </a:defRPr>
            </a:lvl1pPr>
            <a:lvl2pPr>
              <a:defRPr sz="3200" baseline="0"/>
            </a:lvl2pPr>
            <a:lvl3pPr>
              <a:defRPr sz="3200" baseline="0"/>
            </a:lvl3pPr>
            <a:lvl4pPr>
              <a:defRPr sz="3200" baseline="0"/>
            </a:lvl4pPr>
            <a:lvl5pPr>
              <a:defRPr sz="3200" baseline="0"/>
            </a:lvl5pPr>
          </a:lstStyle>
          <a:p>
            <a:pPr lvl="0"/>
            <a:r>
              <a:rPr lang="en-US"/>
              <a:t>Thank you</a:t>
            </a:r>
          </a:p>
        </p:txBody>
      </p:sp>
      <p:sp>
        <p:nvSpPr>
          <p:cNvPr id="17" name="Rectangle 138"/>
          <p:cNvSpPr>
            <a:spLocks noChangeArrowheads="1"/>
          </p:cNvSpPr>
          <p:nvPr userDrawn="1">
            <p:custDataLst>
              <p:tags r:id="rId1"/>
            </p:custDataLst>
          </p:nvPr>
        </p:nvSpPr>
        <p:spPr bwMode="gray">
          <a:xfrm>
            <a:off x="0" y="5645020"/>
            <a:ext cx="12192000" cy="1212980"/>
          </a:xfrm>
          <a:prstGeom prst="rect">
            <a:avLst/>
          </a:prstGeom>
          <a:solidFill>
            <a:srgbClr val="002F6D"/>
          </a:solidFill>
          <a:ln w="9525" algn="ctr">
            <a:noFill/>
            <a:miter lim="800000"/>
            <a:headEnd/>
            <a:tailEnd/>
          </a:ln>
          <a:effectLst/>
        </p:spPr>
        <p:txBody>
          <a:bodyPr wrap="none" anchor="ctr"/>
          <a:lstStyle/>
          <a:p>
            <a:endParaRPr lang="en-US" sz="1800" noProof="0"/>
          </a:p>
        </p:txBody>
      </p:sp>
      <p:sp>
        <p:nvSpPr>
          <p:cNvPr id="18" name="Text Placeholder 14"/>
          <p:cNvSpPr>
            <a:spLocks noGrp="1"/>
          </p:cNvSpPr>
          <p:nvPr>
            <p:ph type="body" sz="quarter" idx="12" hasCustomPrompt="1"/>
          </p:nvPr>
        </p:nvSpPr>
        <p:spPr>
          <a:xfrm>
            <a:off x="562708" y="6045200"/>
            <a:ext cx="3657600" cy="317500"/>
          </a:xfrm>
        </p:spPr>
        <p:txBody>
          <a:bodyPr lIns="91440" tIns="45720" rIns="91440" bIns="45720" anchor="t" anchorCtr="0"/>
          <a:lstStyle>
            <a:lvl1pPr>
              <a:buNone/>
              <a:defRPr baseline="0">
                <a:solidFill>
                  <a:schemeClr val="bg1"/>
                </a:solidFill>
              </a:defRPr>
            </a:lvl1pPr>
          </a:lstStyle>
          <a:p>
            <a:pPr lvl="0"/>
            <a:r>
              <a:rPr lang="en-US"/>
              <a:t>Date</a:t>
            </a:r>
          </a:p>
        </p:txBody>
      </p:sp>
      <p:pic>
        <p:nvPicPr>
          <p:cNvPr id="19" name="Picture 18" descr="Department for Business, Energy and Industrial Strategy crest"/>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76461" y="5874846"/>
            <a:ext cx="1745716" cy="753331"/>
          </a:xfrm>
          <a:prstGeom prst="rect">
            <a:avLst/>
          </a:prstGeom>
        </p:spPr>
      </p:pic>
    </p:spTree>
    <p:extLst>
      <p:ext uri="{BB962C8B-B14F-4D97-AF65-F5344CB8AC3E}">
        <p14:creationId xmlns:p14="http://schemas.microsoft.com/office/powerpoint/2010/main" val="32193934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pSp>
        <p:nvGrpSpPr>
          <p:cNvPr id="52" name="A4Grid"/>
          <p:cNvGrpSpPr/>
          <p:nvPr userDrawn="1"/>
        </p:nvGrpSpPr>
        <p:grpSpPr>
          <a:xfrm>
            <a:off x="0" y="0"/>
            <a:ext cx="12192000" cy="6858000"/>
            <a:chOff x="0" y="0"/>
            <a:chExt cx="9906000" cy="6858000"/>
          </a:xfrm>
        </p:grpSpPr>
        <p:sp>
          <p:nvSpPr>
            <p:cNvPr id="53" name="Slide edges"/>
            <p:cNvSpPr>
              <a:spLocks noChangeAspect="1"/>
            </p:cNvSpPr>
            <p:nvPr/>
          </p:nvSpPr>
          <p:spPr bwMode="auto">
            <a:xfrm>
              <a:off x="0" y="0"/>
              <a:ext cx="9905999"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R="0" lvl="0" indent="0" fontAlgn="auto">
                <a:lnSpc>
                  <a:spcPct val="100000"/>
                </a:lnSpc>
                <a:spcBef>
                  <a:spcPts val="0"/>
                </a:spcBef>
                <a:spcAft>
                  <a:spcPts val="0"/>
                </a:spcAft>
                <a:buClrTx/>
                <a:buSzTx/>
                <a:buFontTx/>
                <a:buNone/>
                <a:tabLst/>
              </a:pPr>
              <a:endParaRPr kumimoji="0" lang="en-US" sz="1200" b="0" i="0" u="none" strike="noStrike" cap="none" spc="0" normalizeH="0" baseline="0" noProof="0">
                <a:ln>
                  <a:noFill/>
                </a:ln>
                <a:effectLst/>
                <a:uLnTx/>
                <a:uFillTx/>
                <a:latin typeface="+mn-lt"/>
              </a:endParaRPr>
            </a:p>
          </p:txBody>
        </p:sp>
        <p:sp>
          <p:nvSpPr>
            <p:cNvPr id="54" name="No-fly zone"/>
            <p:cNvSpPr/>
            <p:nvPr userDrawn="1"/>
          </p:nvSpPr>
          <p:spPr>
            <a:xfrm>
              <a:off x="0" y="0"/>
              <a:ext cx="9906000" cy="6858000"/>
            </a:xfrm>
            <a:custGeom>
              <a:avLst/>
              <a:gdLst>
                <a:gd name="connsiteX0" fmla="*/ 629400 w 9906000"/>
                <a:gd name="connsiteY0" fmla="*/ 622800 h 6858000"/>
                <a:gd name="connsiteX1" fmla="*/ 629400 w 9906000"/>
                <a:gd name="connsiteY1" fmla="*/ 6156000 h 6858000"/>
                <a:gd name="connsiteX2" fmla="*/ 9276600 w 9906000"/>
                <a:gd name="connsiteY2" fmla="*/ 6156000 h 6858000"/>
                <a:gd name="connsiteX3" fmla="*/ 9276600 w 9906000"/>
                <a:gd name="connsiteY3" fmla="*/ 622800 h 6858000"/>
                <a:gd name="connsiteX4" fmla="*/ 0 w 9906000"/>
                <a:gd name="connsiteY4" fmla="*/ 0 h 6858000"/>
                <a:gd name="connsiteX5" fmla="*/ 629400 w 9906000"/>
                <a:gd name="connsiteY5" fmla="*/ 0 h 6858000"/>
                <a:gd name="connsiteX6" fmla="*/ 629400 w 9906000"/>
                <a:gd name="connsiteY6" fmla="*/ 0 h 6858000"/>
                <a:gd name="connsiteX7" fmla="*/ 9276600 w 9906000"/>
                <a:gd name="connsiteY7" fmla="*/ 0 h 6858000"/>
                <a:gd name="connsiteX8" fmla="*/ 9906000 w 9906000"/>
                <a:gd name="connsiteY8" fmla="*/ 0 h 6858000"/>
                <a:gd name="connsiteX9" fmla="*/ 9906000 w 9906000"/>
                <a:gd name="connsiteY9" fmla="*/ 622800 h 6858000"/>
                <a:gd name="connsiteX10" fmla="*/ 9906000 w 9906000"/>
                <a:gd name="connsiteY10" fmla="*/ 6156000 h 6858000"/>
                <a:gd name="connsiteX11" fmla="*/ 9906000 w 9906000"/>
                <a:gd name="connsiteY11" fmla="*/ 6858000 h 6858000"/>
                <a:gd name="connsiteX12" fmla="*/ 9276600 w 9906000"/>
                <a:gd name="connsiteY12" fmla="*/ 6858000 h 6858000"/>
                <a:gd name="connsiteX13" fmla="*/ 629400 w 9906000"/>
                <a:gd name="connsiteY13" fmla="*/ 6858000 h 6858000"/>
                <a:gd name="connsiteX14" fmla="*/ 0 w 9906000"/>
                <a:gd name="connsiteY14" fmla="*/ 6858000 h 6858000"/>
                <a:gd name="connsiteX15" fmla="*/ 0 w 9906000"/>
                <a:gd name="connsiteY1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06000" h="6858000">
                  <a:moveTo>
                    <a:pt x="629400" y="622800"/>
                  </a:moveTo>
                  <a:lnTo>
                    <a:pt x="629400" y="6156000"/>
                  </a:lnTo>
                  <a:lnTo>
                    <a:pt x="9276600" y="6156000"/>
                  </a:lnTo>
                  <a:lnTo>
                    <a:pt x="9276600" y="622800"/>
                  </a:lnTo>
                  <a:close/>
                  <a:moveTo>
                    <a:pt x="0" y="0"/>
                  </a:moveTo>
                  <a:lnTo>
                    <a:pt x="629400" y="0"/>
                  </a:lnTo>
                  <a:lnTo>
                    <a:pt x="629400" y="0"/>
                  </a:lnTo>
                  <a:lnTo>
                    <a:pt x="9276600" y="0"/>
                  </a:lnTo>
                  <a:lnTo>
                    <a:pt x="9906000" y="0"/>
                  </a:lnTo>
                  <a:lnTo>
                    <a:pt x="9906000" y="622800"/>
                  </a:lnTo>
                  <a:lnTo>
                    <a:pt x="9906000" y="6156000"/>
                  </a:lnTo>
                  <a:lnTo>
                    <a:pt x="9906000" y="6858000"/>
                  </a:lnTo>
                  <a:lnTo>
                    <a:pt x="9276600" y="6858000"/>
                  </a:lnTo>
                  <a:lnTo>
                    <a:pt x="629400" y="6858000"/>
                  </a:lnTo>
                  <a:lnTo>
                    <a:pt x="0" y="6858000"/>
                  </a:lnTo>
                  <a:lnTo>
                    <a:pt x="0" y="6858000"/>
                  </a:lnTo>
                  <a:close/>
                </a:path>
              </a:pathLst>
            </a:custGeom>
            <a:solidFill>
              <a:srgbClr val="FFEFEF">
                <a:alpha val="40000"/>
              </a:srgbClr>
            </a:solidFill>
            <a:ln>
              <a:noFill/>
            </a:ln>
          </p:spPr>
          <p:txBody>
            <a:bodyPr vert="horz" wrap="square" lIns="91440" tIns="45720" rIns="91440" bIns="45720" numCol="1" anchor="t" anchorCtr="0" compatLnSpc="1">
              <a:prstTxWarp prst="textNoShape">
                <a:avLst/>
              </a:prstTxWarp>
            </a:bodyPr>
            <a:lstStyle/>
            <a:p>
              <a:pPr lvl="0"/>
              <a:endParaRPr lang="en-US" sz="1200">
                <a:solidFill>
                  <a:schemeClr val="tx1"/>
                </a:solidFill>
                <a:latin typeface="+mn-lt"/>
              </a:endParaRPr>
            </a:p>
          </p:txBody>
        </p:sp>
        <p:sp>
          <p:nvSpPr>
            <p:cNvPr id="57" name="Footnote measure"/>
            <p:cNvSpPr>
              <a:spLocks noChangeArrowheads="1"/>
            </p:cNvSpPr>
            <p:nvPr/>
          </p:nvSpPr>
          <p:spPr bwMode="auto">
            <a:xfrm>
              <a:off x="629400" y="6156016"/>
              <a:ext cx="8647200" cy="378303"/>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58" name="Whitespace measure"/>
            <p:cNvSpPr>
              <a:spLocks noChangeArrowheads="1"/>
            </p:cNvSpPr>
            <p:nvPr/>
          </p:nvSpPr>
          <p:spPr bwMode="auto">
            <a:xfrm>
              <a:off x="629400" y="1496705"/>
              <a:ext cx="8647200"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grpSp>
          <p:nvGrpSpPr>
            <p:cNvPr id="59" name="Gutter space"/>
            <p:cNvGrpSpPr/>
            <p:nvPr userDrawn="1"/>
          </p:nvGrpSpPr>
          <p:grpSpPr>
            <a:xfrm>
              <a:off x="1140950" y="623086"/>
              <a:ext cx="7624100" cy="5532930"/>
              <a:chOff x="1140950" y="623086"/>
              <a:chExt cx="7624100" cy="5532930"/>
            </a:xfrm>
          </p:grpSpPr>
          <p:sp>
            <p:nvSpPr>
              <p:cNvPr id="89" name="Gutter 11"/>
              <p:cNvSpPr>
                <a:spLocks noChangeArrowheads="1"/>
              </p:cNvSpPr>
              <p:nvPr/>
            </p:nvSpPr>
            <p:spPr bwMode="auto">
              <a:xfrm>
                <a:off x="85364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90" name="Gutter 10"/>
              <p:cNvSpPr>
                <a:spLocks noChangeArrowheads="1"/>
              </p:cNvSpPr>
              <p:nvPr/>
            </p:nvSpPr>
            <p:spPr bwMode="auto">
              <a:xfrm>
                <a:off x="779690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91" name="Gutter 9"/>
              <p:cNvSpPr>
                <a:spLocks noChangeArrowheads="1"/>
              </p:cNvSpPr>
              <p:nvPr/>
            </p:nvSpPr>
            <p:spPr bwMode="auto">
              <a:xfrm>
                <a:off x="70573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92" name="Gutter 8"/>
              <p:cNvSpPr>
                <a:spLocks noChangeArrowheads="1"/>
              </p:cNvSpPr>
              <p:nvPr/>
            </p:nvSpPr>
            <p:spPr bwMode="auto">
              <a:xfrm>
                <a:off x="631780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93" name="Gutter 7"/>
              <p:cNvSpPr>
                <a:spLocks noChangeArrowheads="1"/>
              </p:cNvSpPr>
              <p:nvPr/>
            </p:nvSpPr>
            <p:spPr bwMode="auto">
              <a:xfrm>
                <a:off x="55782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94" name="Gutter 6"/>
              <p:cNvSpPr>
                <a:spLocks noChangeArrowheads="1"/>
              </p:cNvSpPr>
              <p:nvPr/>
            </p:nvSpPr>
            <p:spPr bwMode="auto">
              <a:xfrm>
                <a:off x="483870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95" name="Gutter 5"/>
              <p:cNvSpPr>
                <a:spLocks noChangeArrowheads="1"/>
              </p:cNvSpPr>
              <p:nvPr/>
            </p:nvSpPr>
            <p:spPr bwMode="auto">
              <a:xfrm>
                <a:off x="40991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96" name="Gutter 4"/>
              <p:cNvSpPr>
                <a:spLocks noChangeArrowheads="1"/>
              </p:cNvSpPr>
              <p:nvPr/>
            </p:nvSpPr>
            <p:spPr bwMode="auto">
              <a:xfrm>
                <a:off x="335960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97" name="Gutter 3"/>
              <p:cNvSpPr>
                <a:spLocks noChangeArrowheads="1"/>
              </p:cNvSpPr>
              <p:nvPr/>
            </p:nvSpPr>
            <p:spPr bwMode="auto">
              <a:xfrm>
                <a:off x="26200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98" name="Gutter 2"/>
              <p:cNvSpPr>
                <a:spLocks noChangeArrowheads="1"/>
              </p:cNvSpPr>
              <p:nvPr/>
            </p:nvSpPr>
            <p:spPr bwMode="auto">
              <a:xfrm>
                <a:off x="188050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99" name="Gutter 1"/>
              <p:cNvSpPr>
                <a:spLocks noChangeArrowheads="1"/>
              </p:cNvSpPr>
              <p:nvPr/>
            </p:nvSpPr>
            <p:spPr bwMode="auto">
              <a:xfrm>
                <a:off x="11409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grpSp>
        <p:grpSp>
          <p:nvGrpSpPr>
            <p:cNvPr id="60" name="Baselines/Anchors"/>
            <p:cNvGrpSpPr>
              <a:grpSpLocks noChangeAspect="1"/>
            </p:cNvGrpSpPr>
            <p:nvPr userDrawn="1"/>
          </p:nvGrpSpPr>
          <p:grpSpPr>
            <a:xfrm>
              <a:off x="0" y="623086"/>
              <a:ext cx="9906000" cy="5532931"/>
              <a:chOff x="0" y="623086"/>
              <a:chExt cx="9906000" cy="5532931"/>
            </a:xfrm>
          </p:grpSpPr>
          <p:sp>
            <p:nvSpPr>
              <p:cNvPr id="69" name="Line 20"/>
              <p:cNvSpPr>
                <a:spLocks noChangeShapeType="1"/>
              </p:cNvSpPr>
              <p:nvPr/>
            </p:nvSpPr>
            <p:spPr bwMode="auto">
              <a:xfrm>
                <a:off x="975" y="6156017"/>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70" name="Line 19"/>
              <p:cNvSpPr>
                <a:spLocks noChangeShapeType="1"/>
              </p:cNvSpPr>
              <p:nvPr/>
            </p:nvSpPr>
            <p:spPr bwMode="auto">
              <a:xfrm>
                <a:off x="975" y="5864812"/>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71" name="Line 18"/>
              <p:cNvSpPr>
                <a:spLocks noChangeShapeType="1"/>
              </p:cNvSpPr>
              <p:nvPr/>
            </p:nvSpPr>
            <p:spPr bwMode="auto">
              <a:xfrm>
                <a:off x="975" y="5573605"/>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72" name="Line 17"/>
              <p:cNvSpPr>
                <a:spLocks noChangeShapeType="1"/>
              </p:cNvSpPr>
              <p:nvPr/>
            </p:nvSpPr>
            <p:spPr bwMode="auto">
              <a:xfrm>
                <a:off x="975" y="5282398"/>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73" name="Line 16"/>
              <p:cNvSpPr>
                <a:spLocks noChangeShapeType="1"/>
              </p:cNvSpPr>
              <p:nvPr/>
            </p:nvSpPr>
            <p:spPr bwMode="auto">
              <a:xfrm>
                <a:off x="975" y="4991191"/>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74" name="Line 15"/>
              <p:cNvSpPr>
                <a:spLocks noChangeShapeType="1"/>
              </p:cNvSpPr>
              <p:nvPr/>
            </p:nvSpPr>
            <p:spPr bwMode="auto">
              <a:xfrm>
                <a:off x="975" y="4699984"/>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75" name="Line 14"/>
              <p:cNvSpPr>
                <a:spLocks noChangeShapeType="1"/>
              </p:cNvSpPr>
              <p:nvPr/>
            </p:nvSpPr>
            <p:spPr bwMode="auto">
              <a:xfrm>
                <a:off x="975" y="4408777"/>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76" name="Line 13"/>
              <p:cNvSpPr>
                <a:spLocks noChangeShapeType="1"/>
              </p:cNvSpPr>
              <p:nvPr/>
            </p:nvSpPr>
            <p:spPr bwMode="auto">
              <a:xfrm>
                <a:off x="975" y="4117570"/>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77" name="Line 12"/>
              <p:cNvSpPr>
                <a:spLocks noChangeShapeType="1"/>
              </p:cNvSpPr>
              <p:nvPr/>
            </p:nvSpPr>
            <p:spPr bwMode="auto">
              <a:xfrm>
                <a:off x="975" y="3826363"/>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78" name="Line 11"/>
              <p:cNvSpPr>
                <a:spLocks noChangeShapeType="1"/>
              </p:cNvSpPr>
              <p:nvPr/>
            </p:nvSpPr>
            <p:spPr bwMode="auto">
              <a:xfrm>
                <a:off x="975" y="3535156"/>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79" name="Line 10"/>
              <p:cNvSpPr>
                <a:spLocks noChangeShapeType="1"/>
              </p:cNvSpPr>
              <p:nvPr/>
            </p:nvSpPr>
            <p:spPr bwMode="auto">
              <a:xfrm>
                <a:off x="975" y="3243949"/>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80" name="Line 9"/>
              <p:cNvSpPr>
                <a:spLocks noChangeShapeType="1"/>
              </p:cNvSpPr>
              <p:nvPr/>
            </p:nvSpPr>
            <p:spPr bwMode="auto">
              <a:xfrm>
                <a:off x="975" y="2952742"/>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81" name="Line 8"/>
              <p:cNvSpPr>
                <a:spLocks noChangeShapeType="1"/>
              </p:cNvSpPr>
              <p:nvPr/>
            </p:nvSpPr>
            <p:spPr bwMode="auto">
              <a:xfrm>
                <a:off x="975" y="2661535"/>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82" name="Line 7"/>
              <p:cNvSpPr>
                <a:spLocks noChangeShapeType="1"/>
              </p:cNvSpPr>
              <p:nvPr/>
            </p:nvSpPr>
            <p:spPr bwMode="auto">
              <a:xfrm>
                <a:off x="975" y="2370328"/>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83" name="Line 6"/>
              <p:cNvSpPr>
                <a:spLocks noChangeShapeType="1"/>
              </p:cNvSpPr>
              <p:nvPr/>
            </p:nvSpPr>
            <p:spPr bwMode="auto">
              <a:xfrm>
                <a:off x="975" y="2079121"/>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84" name="Line 5"/>
              <p:cNvSpPr>
                <a:spLocks noChangeShapeType="1"/>
              </p:cNvSpPr>
              <p:nvPr/>
            </p:nvSpPr>
            <p:spPr bwMode="auto">
              <a:xfrm>
                <a:off x="975" y="1787914"/>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85" name="Line 4"/>
              <p:cNvSpPr>
                <a:spLocks noChangeShapeType="1"/>
              </p:cNvSpPr>
              <p:nvPr/>
            </p:nvSpPr>
            <p:spPr bwMode="auto">
              <a:xfrm>
                <a:off x="975" y="1496707"/>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86" name="Line 3"/>
              <p:cNvSpPr>
                <a:spLocks noChangeShapeType="1"/>
              </p:cNvSpPr>
              <p:nvPr/>
            </p:nvSpPr>
            <p:spPr bwMode="auto">
              <a:xfrm>
                <a:off x="975" y="1205500"/>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87" name="Line 2"/>
              <p:cNvSpPr>
                <a:spLocks noChangeShapeType="1"/>
              </p:cNvSpPr>
              <p:nvPr/>
            </p:nvSpPr>
            <p:spPr bwMode="auto">
              <a:xfrm>
                <a:off x="975" y="914293"/>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88" name="Line 1"/>
              <p:cNvSpPr>
                <a:spLocks noChangeShapeType="1"/>
              </p:cNvSpPr>
              <p:nvPr/>
            </p:nvSpPr>
            <p:spPr bwMode="auto">
              <a:xfrm>
                <a:off x="0" y="623086"/>
                <a:ext cx="99060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grpSp>
        <p:grpSp>
          <p:nvGrpSpPr>
            <p:cNvPr id="61" name="Five column measure"/>
            <p:cNvGrpSpPr/>
            <p:nvPr userDrawn="1"/>
          </p:nvGrpSpPr>
          <p:grpSpPr>
            <a:xfrm>
              <a:off x="629400" y="5977077"/>
              <a:ext cx="8647200" cy="66674"/>
              <a:chOff x="629400" y="5977077"/>
              <a:chExt cx="8647200" cy="66674"/>
            </a:xfrm>
          </p:grpSpPr>
          <p:sp>
            <p:nvSpPr>
              <p:cNvPr id="64" name="Column 5"/>
              <p:cNvSpPr>
                <a:spLocks/>
              </p:cNvSpPr>
              <p:nvPr/>
            </p:nvSpPr>
            <p:spPr bwMode="auto">
              <a:xfrm>
                <a:off x="7746600" y="5977077"/>
                <a:ext cx="1530000" cy="66674"/>
              </a:xfrm>
              <a:custGeom>
                <a:avLst/>
                <a:gdLst>
                  <a:gd name="T0" fmla="*/ 0 w 1104"/>
                  <a:gd name="T1" fmla="*/ 0 h 42"/>
                  <a:gd name="T2" fmla="*/ 0 w 1104"/>
                  <a:gd name="T3" fmla="*/ 42 h 42"/>
                  <a:gd name="T4" fmla="*/ 1104 w 1104"/>
                  <a:gd name="T5" fmla="*/ 42 h 42"/>
                  <a:gd name="T6" fmla="*/ 1104 w 1104"/>
                  <a:gd name="T7" fmla="*/ 0 h 42"/>
                  <a:gd name="T8" fmla="*/ 0 w 1104"/>
                  <a:gd name="T9" fmla="*/ 0 h 42"/>
                  <a:gd name="T10" fmla="*/ 0 w 1104"/>
                  <a:gd name="T11" fmla="*/ 0 h 42"/>
                </a:gdLst>
                <a:ahLst/>
                <a:cxnLst>
                  <a:cxn ang="0">
                    <a:pos x="T0" y="T1"/>
                  </a:cxn>
                  <a:cxn ang="0">
                    <a:pos x="T2" y="T3"/>
                  </a:cxn>
                  <a:cxn ang="0">
                    <a:pos x="T4" y="T5"/>
                  </a:cxn>
                  <a:cxn ang="0">
                    <a:pos x="T6" y="T7"/>
                  </a:cxn>
                  <a:cxn ang="0">
                    <a:pos x="T8" y="T9"/>
                  </a:cxn>
                  <a:cxn ang="0">
                    <a:pos x="T10" y="T11"/>
                  </a:cxn>
                </a:cxnLst>
                <a:rect l="0" t="0" r="r" b="b"/>
                <a:pathLst>
                  <a:path w="1104" h="42">
                    <a:moveTo>
                      <a:pt x="0" y="0"/>
                    </a:moveTo>
                    <a:lnTo>
                      <a:pt x="0" y="42"/>
                    </a:lnTo>
                    <a:lnTo>
                      <a:pt x="1104" y="42"/>
                    </a:lnTo>
                    <a:lnTo>
                      <a:pt x="1104" y="0"/>
                    </a:lnTo>
                    <a:lnTo>
                      <a:pt x="0" y="0"/>
                    </a:lnTo>
                    <a:lnTo>
                      <a:pt x="0" y="0"/>
                    </a:lnTo>
                    <a:close/>
                  </a:path>
                </a:pathLst>
              </a:custGeom>
              <a:solidFill>
                <a:schemeClr val="accent5">
                  <a:alpha val="15000"/>
                </a:schemeClr>
              </a:solidFill>
              <a:ln>
                <a:noFill/>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65" name="Column 4"/>
              <p:cNvSpPr>
                <a:spLocks/>
              </p:cNvSpPr>
              <p:nvPr/>
            </p:nvSpPr>
            <p:spPr bwMode="auto">
              <a:xfrm>
                <a:off x="5967300" y="5977077"/>
                <a:ext cx="1530000" cy="66674"/>
              </a:xfrm>
              <a:custGeom>
                <a:avLst/>
                <a:gdLst>
                  <a:gd name="T0" fmla="*/ 0 w 1104"/>
                  <a:gd name="T1" fmla="*/ 0 h 42"/>
                  <a:gd name="T2" fmla="*/ 0 w 1104"/>
                  <a:gd name="T3" fmla="*/ 42 h 42"/>
                  <a:gd name="T4" fmla="*/ 1104 w 1104"/>
                  <a:gd name="T5" fmla="*/ 42 h 42"/>
                  <a:gd name="T6" fmla="*/ 1104 w 1104"/>
                  <a:gd name="T7" fmla="*/ 0 h 42"/>
                  <a:gd name="T8" fmla="*/ 0 w 1104"/>
                  <a:gd name="T9" fmla="*/ 0 h 42"/>
                  <a:gd name="T10" fmla="*/ 0 w 1104"/>
                  <a:gd name="T11" fmla="*/ 0 h 42"/>
                </a:gdLst>
                <a:ahLst/>
                <a:cxnLst>
                  <a:cxn ang="0">
                    <a:pos x="T0" y="T1"/>
                  </a:cxn>
                  <a:cxn ang="0">
                    <a:pos x="T2" y="T3"/>
                  </a:cxn>
                  <a:cxn ang="0">
                    <a:pos x="T4" y="T5"/>
                  </a:cxn>
                  <a:cxn ang="0">
                    <a:pos x="T6" y="T7"/>
                  </a:cxn>
                  <a:cxn ang="0">
                    <a:pos x="T8" y="T9"/>
                  </a:cxn>
                  <a:cxn ang="0">
                    <a:pos x="T10" y="T11"/>
                  </a:cxn>
                </a:cxnLst>
                <a:rect l="0" t="0" r="r" b="b"/>
                <a:pathLst>
                  <a:path w="1104" h="42">
                    <a:moveTo>
                      <a:pt x="0" y="0"/>
                    </a:moveTo>
                    <a:lnTo>
                      <a:pt x="0" y="42"/>
                    </a:lnTo>
                    <a:lnTo>
                      <a:pt x="1104" y="42"/>
                    </a:lnTo>
                    <a:lnTo>
                      <a:pt x="1104" y="0"/>
                    </a:lnTo>
                    <a:lnTo>
                      <a:pt x="0" y="0"/>
                    </a:lnTo>
                    <a:lnTo>
                      <a:pt x="0" y="0"/>
                    </a:lnTo>
                    <a:close/>
                  </a:path>
                </a:pathLst>
              </a:custGeom>
              <a:solidFill>
                <a:schemeClr val="accent5">
                  <a:alpha val="15000"/>
                </a:schemeClr>
              </a:solidFill>
              <a:ln>
                <a:noFill/>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66" name="Column 3"/>
              <p:cNvSpPr>
                <a:spLocks/>
              </p:cNvSpPr>
              <p:nvPr/>
            </p:nvSpPr>
            <p:spPr bwMode="auto">
              <a:xfrm>
                <a:off x="4188000" y="5977077"/>
                <a:ext cx="1530000" cy="66674"/>
              </a:xfrm>
              <a:custGeom>
                <a:avLst/>
                <a:gdLst>
                  <a:gd name="T0" fmla="*/ 0 w 1102"/>
                  <a:gd name="T1" fmla="*/ 0 h 42"/>
                  <a:gd name="T2" fmla="*/ 0 w 1102"/>
                  <a:gd name="T3" fmla="*/ 42 h 42"/>
                  <a:gd name="T4" fmla="*/ 1102 w 1102"/>
                  <a:gd name="T5" fmla="*/ 42 h 42"/>
                  <a:gd name="T6" fmla="*/ 1102 w 1102"/>
                  <a:gd name="T7" fmla="*/ 0 h 42"/>
                  <a:gd name="T8" fmla="*/ 0 w 1102"/>
                  <a:gd name="T9" fmla="*/ 0 h 42"/>
                  <a:gd name="T10" fmla="*/ 0 w 1102"/>
                  <a:gd name="T11" fmla="*/ 0 h 42"/>
                </a:gdLst>
                <a:ahLst/>
                <a:cxnLst>
                  <a:cxn ang="0">
                    <a:pos x="T0" y="T1"/>
                  </a:cxn>
                  <a:cxn ang="0">
                    <a:pos x="T2" y="T3"/>
                  </a:cxn>
                  <a:cxn ang="0">
                    <a:pos x="T4" y="T5"/>
                  </a:cxn>
                  <a:cxn ang="0">
                    <a:pos x="T6" y="T7"/>
                  </a:cxn>
                  <a:cxn ang="0">
                    <a:pos x="T8" y="T9"/>
                  </a:cxn>
                  <a:cxn ang="0">
                    <a:pos x="T10" y="T11"/>
                  </a:cxn>
                </a:cxnLst>
                <a:rect l="0" t="0" r="r" b="b"/>
                <a:pathLst>
                  <a:path w="1102" h="42">
                    <a:moveTo>
                      <a:pt x="0" y="0"/>
                    </a:moveTo>
                    <a:lnTo>
                      <a:pt x="0" y="42"/>
                    </a:lnTo>
                    <a:lnTo>
                      <a:pt x="1102" y="42"/>
                    </a:lnTo>
                    <a:lnTo>
                      <a:pt x="1102" y="0"/>
                    </a:lnTo>
                    <a:lnTo>
                      <a:pt x="0" y="0"/>
                    </a:lnTo>
                    <a:lnTo>
                      <a:pt x="0" y="0"/>
                    </a:lnTo>
                    <a:close/>
                  </a:path>
                </a:pathLst>
              </a:custGeom>
              <a:solidFill>
                <a:schemeClr val="accent5">
                  <a:alpha val="15000"/>
                </a:schemeClr>
              </a:solidFill>
              <a:ln>
                <a:noFill/>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67" name="Column 2"/>
              <p:cNvSpPr>
                <a:spLocks/>
              </p:cNvSpPr>
              <p:nvPr/>
            </p:nvSpPr>
            <p:spPr bwMode="auto">
              <a:xfrm>
                <a:off x="2408700" y="5977077"/>
                <a:ext cx="1530000" cy="66674"/>
              </a:xfrm>
              <a:custGeom>
                <a:avLst/>
                <a:gdLst>
                  <a:gd name="T0" fmla="*/ 0 w 1103"/>
                  <a:gd name="T1" fmla="*/ 0 h 42"/>
                  <a:gd name="T2" fmla="*/ 1103 w 1103"/>
                  <a:gd name="T3" fmla="*/ 0 h 42"/>
                  <a:gd name="T4" fmla="*/ 1103 w 1103"/>
                  <a:gd name="T5" fmla="*/ 42 h 42"/>
                  <a:gd name="T6" fmla="*/ 0 w 1103"/>
                  <a:gd name="T7" fmla="*/ 42 h 42"/>
                  <a:gd name="T8" fmla="*/ 0 w 1103"/>
                  <a:gd name="T9" fmla="*/ 0 h 42"/>
                  <a:gd name="T10" fmla="*/ 0 w 1103"/>
                  <a:gd name="T11" fmla="*/ 0 h 42"/>
                </a:gdLst>
                <a:ahLst/>
                <a:cxnLst>
                  <a:cxn ang="0">
                    <a:pos x="T0" y="T1"/>
                  </a:cxn>
                  <a:cxn ang="0">
                    <a:pos x="T2" y="T3"/>
                  </a:cxn>
                  <a:cxn ang="0">
                    <a:pos x="T4" y="T5"/>
                  </a:cxn>
                  <a:cxn ang="0">
                    <a:pos x="T6" y="T7"/>
                  </a:cxn>
                  <a:cxn ang="0">
                    <a:pos x="T8" y="T9"/>
                  </a:cxn>
                  <a:cxn ang="0">
                    <a:pos x="T10" y="T11"/>
                  </a:cxn>
                </a:cxnLst>
                <a:rect l="0" t="0" r="r" b="b"/>
                <a:pathLst>
                  <a:path w="1103" h="42">
                    <a:moveTo>
                      <a:pt x="0" y="0"/>
                    </a:moveTo>
                    <a:lnTo>
                      <a:pt x="1103" y="0"/>
                    </a:lnTo>
                    <a:lnTo>
                      <a:pt x="1103" y="42"/>
                    </a:lnTo>
                    <a:lnTo>
                      <a:pt x="0" y="42"/>
                    </a:lnTo>
                    <a:lnTo>
                      <a:pt x="0" y="0"/>
                    </a:lnTo>
                    <a:lnTo>
                      <a:pt x="0" y="0"/>
                    </a:lnTo>
                    <a:close/>
                  </a:path>
                </a:pathLst>
              </a:custGeom>
              <a:solidFill>
                <a:schemeClr val="accent5">
                  <a:alpha val="15000"/>
                </a:schemeClr>
              </a:solidFill>
              <a:ln>
                <a:noFill/>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68" name="Column 1"/>
              <p:cNvSpPr>
                <a:spLocks/>
              </p:cNvSpPr>
              <p:nvPr/>
            </p:nvSpPr>
            <p:spPr bwMode="auto">
              <a:xfrm>
                <a:off x="629400" y="5977077"/>
                <a:ext cx="1530000" cy="66674"/>
              </a:xfrm>
              <a:custGeom>
                <a:avLst/>
                <a:gdLst>
                  <a:gd name="T0" fmla="*/ 0 w 1103"/>
                  <a:gd name="T1" fmla="*/ 0 h 42"/>
                  <a:gd name="T2" fmla="*/ 0 w 1103"/>
                  <a:gd name="T3" fmla="*/ 42 h 42"/>
                  <a:gd name="T4" fmla="*/ 1103 w 1103"/>
                  <a:gd name="T5" fmla="*/ 42 h 42"/>
                  <a:gd name="T6" fmla="*/ 1103 w 1103"/>
                  <a:gd name="T7" fmla="*/ 0 h 42"/>
                  <a:gd name="T8" fmla="*/ 0 w 1103"/>
                  <a:gd name="T9" fmla="*/ 0 h 42"/>
                  <a:gd name="T10" fmla="*/ 0 w 1103"/>
                  <a:gd name="T11" fmla="*/ 0 h 42"/>
                </a:gdLst>
                <a:ahLst/>
                <a:cxnLst>
                  <a:cxn ang="0">
                    <a:pos x="T0" y="T1"/>
                  </a:cxn>
                  <a:cxn ang="0">
                    <a:pos x="T2" y="T3"/>
                  </a:cxn>
                  <a:cxn ang="0">
                    <a:pos x="T4" y="T5"/>
                  </a:cxn>
                  <a:cxn ang="0">
                    <a:pos x="T6" y="T7"/>
                  </a:cxn>
                  <a:cxn ang="0">
                    <a:pos x="T8" y="T9"/>
                  </a:cxn>
                  <a:cxn ang="0">
                    <a:pos x="T10" y="T11"/>
                  </a:cxn>
                </a:cxnLst>
                <a:rect l="0" t="0" r="r" b="b"/>
                <a:pathLst>
                  <a:path w="1103" h="42">
                    <a:moveTo>
                      <a:pt x="0" y="0"/>
                    </a:moveTo>
                    <a:lnTo>
                      <a:pt x="0" y="42"/>
                    </a:lnTo>
                    <a:lnTo>
                      <a:pt x="1103" y="42"/>
                    </a:lnTo>
                    <a:lnTo>
                      <a:pt x="1103" y="0"/>
                    </a:lnTo>
                    <a:lnTo>
                      <a:pt x="0" y="0"/>
                    </a:lnTo>
                    <a:lnTo>
                      <a:pt x="0" y="0"/>
                    </a:lnTo>
                    <a:close/>
                  </a:path>
                </a:pathLst>
              </a:custGeom>
              <a:solidFill>
                <a:schemeClr val="accent5">
                  <a:alpha val="15000"/>
                </a:schemeClr>
              </a:solidFill>
              <a:ln>
                <a:noFill/>
              </a:ln>
            </p:spPr>
            <p:txBody>
              <a:bodyPr vert="horz" wrap="square" lIns="91440" tIns="45720" rIns="91440" bIns="45720" numCol="1" anchor="t" anchorCtr="0" compatLnSpc="1">
                <a:prstTxWarp prst="textNoShape">
                  <a:avLst/>
                </a:prstTxWarp>
              </a:bodyPr>
              <a:lstStyle/>
              <a:p>
                <a:endParaRPr lang="en-US" sz="1200">
                  <a:latin typeface="+mn-lt"/>
                </a:endParaRPr>
              </a:p>
            </p:txBody>
          </p:sp>
        </p:grpSp>
        <p:sp>
          <p:nvSpPr>
            <p:cNvPr id="62" name="Live space"/>
            <p:cNvSpPr>
              <a:spLocks/>
            </p:cNvSpPr>
            <p:nvPr userDrawn="1"/>
          </p:nvSpPr>
          <p:spPr>
            <a:xfrm>
              <a:off x="629400" y="2079120"/>
              <a:ext cx="8647200" cy="4078877"/>
            </a:xfrm>
            <a:prstGeom prst="rect">
              <a:avLst/>
            </a:pr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tx1"/>
                </a:solidFill>
                <a:latin typeface="+mn-lt"/>
              </a:endParaRPr>
            </a:p>
          </p:txBody>
        </p:sp>
        <p:sp>
          <p:nvSpPr>
            <p:cNvPr id="63" name="Footnote example"/>
            <p:cNvSpPr txBox="1">
              <a:spLocks noChangeAspect="1"/>
            </p:cNvSpPr>
            <p:nvPr userDrawn="1"/>
          </p:nvSpPr>
          <p:spPr>
            <a:xfrm>
              <a:off x="629398" y="6099033"/>
              <a:ext cx="7283401" cy="461665"/>
            </a:xfrm>
            <a:prstGeom prst="rect">
              <a:avLst/>
            </a:prstGeom>
            <a:noFill/>
          </p:spPr>
          <p:txBody>
            <a:bodyPr wrap="square" lIns="0" tIns="0" rIns="0" bIns="0" rtlCol="0" anchor="b">
              <a:spAutoFit/>
            </a:bodyPr>
            <a:lstStyle/>
            <a:p>
              <a:r>
                <a:rPr lang="en-IN" sz="1000">
                  <a:solidFill>
                    <a:schemeClr val="bg1">
                      <a:lumMod val="50000"/>
                    </a:schemeClr>
                  </a:solidFill>
                  <a:latin typeface="+mn-lt"/>
                </a:rPr>
                <a:t>1. </a:t>
              </a:r>
              <a:r>
                <a:rPr lang="en-IN" sz="1000" err="1">
                  <a:solidFill>
                    <a:schemeClr val="bg1">
                      <a:lumMod val="50000"/>
                    </a:schemeClr>
                  </a:solidFill>
                  <a:latin typeface="+mn-lt"/>
                </a:rPr>
                <a:t>xxxx</a:t>
              </a:r>
              <a:r>
                <a:rPr lang="en-IN" sz="1000">
                  <a:solidFill>
                    <a:schemeClr val="bg1">
                      <a:lumMod val="50000"/>
                    </a:schemeClr>
                  </a:solidFill>
                  <a:latin typeface="+mn-lt"/>
                </a:rPr>
                <a:t>  2. </a:t>
              </a:r>
              <a:r>
                <a:rPr lang="en-IN" sz="1000" err="1">
                  <a:solidFill>
                    <a:schemeClr val="bg1">
                      <a:lumMod val="50000"/>
                    </a:schemeClr>
                  </a:solidFill>
                  <a:latin typeface="+mn-lt"/>
                </a:rPr>
                <a:t>xxxx</a:t>
              </a:r>
              <a:r>
                <a:rPr lang="en-IN" sz="1000">
                  <a:solidFill>
                    <a:schemeClr val="bg1">
                      <a:lumMod val="50000"/>
                    </a:schemeClr>
                  </a:solidFill>
                  <a:latin typeface="+mn-lt"/>
                </a:rPr>
                <a:t>  3. List footnotes in numerical order. Footnote numbers are not bracketed. Use 10pt font</a:t>
              </a:r>
            </a:p>
            <a:p>
              <a:r>
                <a:rPr lang="en-IN" sz="1000">
                  <a:solidFill>
                    <a:schemeClr val="bg1">
                      <a:lumMod val="50000"/>
                    </a:schemeClr>
                  </a:solidFill>
                  <a:latin typeface="+mn-lt"/>
                </a:rPr>
                <a:t>Note: Do not put a period at the end of the note or the source</a:t>
              </a:r>
            </a:p>
            <a:p>
              <a:r>
                <a:rPr lang="en-IN" sz="1000">
                  <a:solidFill>
                    <a:schemeClr val="bg1">
                      <a:lumMod val="50000"/>
                    </a:schemeClr>
                  </a:solidFill>
                  <a:latin typeface="+mn-lt"/>
                </a:rPr>
                <a:t>Source: Include a source for every chart that you use. Separate sources with a semicolon; BCG-related sources go at the end</a:t>
              </a:r>
              <a:endPar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endParaRP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00" name="FooterSimple" hidden="1"/>
          <p:cNvSpPr txBox="1"/>
          <p:nvPr userDrawn="1">
            <p:custDataLst>
              <p:tags r:id="rId1"/>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lumMod val="50000"/>
                  </a:schemeClr>
                </a:solidFill>
                <a:latin typeface="+mn-lt"/>
                <a:sym typeface="Trebuchet MS" panose="020B0603020202020204" pitchFamily="34" charset="0"/>
              </a:rPr>
              <a:t>20190201 - Digital_and_Data v5.pptx</a:t>
            </a:r>
            <a:endParaRPr lang="en-US" sz="70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8358850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tx2">
                <a:lumMod val="50000"/>
              </a:schemeClr>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90" y="1590"/>
          <a:ext cx="1586" cy="1587"/>
        </p:xfrm>
        <a:graphic>
          <a:graphicData uri="http://schemas.openxmlformats.org/presentationml/2006/ole">
            <mc:AlternateContent xmlns:mc="http://schemas.openxmlformats.org/markup-compatibility/2006">
              <mc:Choice xmlns:v="urn:schemas-microsoft-com:vml" Requires="v">
                <p:oleObj spid="_x0000_s4099" name="think-cell Slide" r:id="rId8" imgW="270" imgH="270" progId="TCLayout.ActiveDocument.1">
                  <p:embed/>
                </p:oleObj>
              </mc:Choice>
              <mc:Fallback>
                <p:oleObj name="think-cell Slide" r:id="rId8" imgW="270" imgH="270" progId="TCLayout.ActiveDocument.1">
                  <p:embed/>
                  <p:pic>
                    <p:nvPicPr>
                      <p:cNvPr id="3" name="Object 2" hidden="1"/>
                      <p:cNvPicPr/>
                      <p:nvPr/>
                    </p:nvPicPr>
                    <p:blipFill>
                      <a:blip r:embed="rId9"/>
                      <a:stretch>
                        <a:fillRect/>
                      </a:stretch>
                    </p:blipFill>
                    <p:spPr>
                      <a:xfrm>
                        <a:off x="1590" y="1590"/>
                        <a:ext cx="1586" cy="1587"/>
                      </a:xfrm>
                      <a:prstGeom prst="rect">
                        <a:avLst/>
                      </a:prstGeom>
                    </p:spPr>
                  </p:pic>
                </p:oleObj>
              </mc:Fallback>
            </mc:AlternateContent>
          </a:graphicData>
        </a:graphic>
      </p:graphicFrame>
      <p:sp>
        <p:nvSpPr>
          <p:cNvPr id="7" name="Page"/>
          <p:cNvSpPr txBox="1"/>
          <p:nvPr userDrawn="1"/>
        </p:nvSpPr>
        <p:spPr bwMode="white">
          <a:xfrm>
            <a:off x="11019324" y="6404400"/>
            <a:ext cx="381001"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8" name="FooterSimple" hidden="1"/>
          <p:cNvSpPr txBox="1"/>
          <p:nvPr userDrawn="1">
            <p:custDataLst>
              <p:tags r:id="rId3"/>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solidFill>
                <a:latin typeface="+mn-lt"/>
                <a:sym typeface="Trebuchet MS" panose="020B0603020202020204" pitchFamily="34" charset="0"/>
              </a:rPr>
              <a:t>20190201 - Digital_and_Data v5.pptx</a:t>
            </a:r>
            <a:endParaRPr lang="en-US" sz="700">
              <a:solidFill>
                <a:schemeClr val="bg1"/>
              </a:solidFill>
              <a:latin typeface="+mn-lt"/>
              <a:sym typeface="Trebuchet MS" panose="020B0603020202020204" pitchFamily="34" charset="0"/>
            </a:endParaRPr>
          </a:p>
        </p:txBody>
      </p:sp>
      <p:sp>
        <p:nvSpPr>
          <p:cNvPr id="10" name="Rectangle 9"/>
          <p:cNvSpPr/>
          <p:nvPr userDrawn="1">
            <p:custDataLst>
              <p:tags r:id="rId4"/>
            </p:custDataLst>
          </p:nvPr>
        </p:nvSpPr>
        <p:spPr>
          <a:xfrm>
            <a:off x="2176156" y="4552779"/>
            <a:ext cx="1072246" cy="872423"/>
          </a:xfrm>
          <a:prstGeom prst="rect">
            <a:avLst/>
          </a:prstGeom>
          <a:noFill/>
          <a:ln w="9525" cap="rnd" cmpd="sng" algn="ctr">
            <a:solidFill>
              <a:srgbClr val="FFFFFF"/>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spcBef>
                <a:spcPct val="0"/>
              </a:spcBef>
              <a:spcAft>
                <a:spcPct val="0"/>
              </a:spcAft>
            </a:pPr>
            <a:endParaRPr lang="en-US" sz="2000">
              <a:solidFill>
                <a:srgbClr val="FFFFFF">
                  <a:lumMod val="100000"/>
                </a:srgbClr>
              </a:solidFill>
              <a:latin typeface="Trebuchet MS" panose="020B0603020202020204" pitchFamily="34" charset="0"/>
            </a:endParaRPr>
          </a:p>
        </p:txBody>
      </p:sp>
      <p:sp>
        <p:nvSpPr>
          <p:cNvPr id="11" name="Rectangle 10"/>
          <p:cNvSpPr/>
          <p:nvPr userDrawn="1">
            <p:custDataLst>
              <p:tags r:id="rId5"/>
            </p:custDataLst>
          </p:nvPr>
        </p:nvSpPr>
        <p:spPr>
          <a:xfrm>
            <a:off x="3424806" y="4552778"/>
            <a:ext cx="1617231" cy="1312672"/>
          </a:xfrm>
          <a:prstGeom prst="rect">
            <a:avLst/>
          </a:prstGeom>
          <a:noFill/>
          <a:ln w="9525" cap="rnd" cmpd="sng" algn="ctr">
            <a:solidFill>
              <a:srgbClr val="FFFFFF"/>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80000" rIns="0" bIns="0" numCol="1" spcCol="0" rtlCol="0" fromWordArt="0" anchor="t" anchorCtr="0" forceAA="0" compatLnSpc="1">
            <a:prstTxWarp prst="textNoShape">
              <a:avLst/>
            </a:prstTxWarp>
            <a:noAutofit/>
          </a:bodyPr>
          <a:lstStyle/>
          <a:p>
            <a:pPr algn="ctr">
              <a:spcBef>
                <a:spcPct val="0"/>
              </a:spcBef>
              <a:spcAft>
                <a:spcPct val="0"/>
              </a:spcAft>
            </a:pPr>
            <a:endParaRPr lang="en-US" sz="2000">
              <a:solidFill>
                <a:srgbClr val="FFFFFF">
                  <a:lumMod val="100000"/>
                </a:srgbClr>
              </a:solidFill>
              <a:latin typeface="Trebuchet MS" panose="020B0603020202020204" pitchFamily="34" charset="0"/>
            </a:endParaRPr>
          </a:p>
        </p:txBody>
      </p:sp>
      <p:sp>
        <p:nvSpPr>
          <p:cNvPr id="12" name="Rectangle 11"/>
          <p:cNvSpPr/>
          <p:nvPr userDrawn="1">
            <p:custDataLst>
              <p:tags r:id="rId6"/>
            </p:custDataLst>
          </p:nvPr>
        </p:nvSpPr>
        <p:spPr>
          <a:xfrm>
            <a:off x="775385" y="914400"/>
            <a:ext cx="4266652" cy="3494377"/>
          </a:xfrm>
          <a:prstGeom prst="rect">
            <a:avLst/>
          </a:prstGeom>
          <a:noFill/>
          <a:ln w="9525" cap="rnd" cmpd="sng" algn="ctr">
            <a:solidFill>
              <a:srgbClr val="FFFFFF"/>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0000" rIns="0" bIns="0" numCol="1" spcCol="0" rtlCol="0" fromWordArt="0" anchor="t" anchorCtr="0" forceAA="0" compatLnSpc="1">
            <a:prstTxWarp prst="textNoShape">
              <a:avLst/>
            </a:prstTxWarp>
            <a:noAutofit/>
          </a:bodyPr>
          <a:lstStyle/>
          <a:p>
            <a:pPr algn="ctr">
              <a:lnSpc>
                <a:spcPct val="95000"/>
              </a:lnSpc>
            </a:pPr>
            <a:r>
              <a:rPr lang="en-US" sz="4400">
                <a:solidFill>
                  <a:srgbClr val="FFFFFF">
                    <a:lumMod val="100000"/>
                  </a:srgbClr>
                </a:solidFill>
                <a:latin typeface="Trebuchet MS" panose="020B0603020202020204" pitchFamily="34" charset="0"/>
              </a:rPr>
              <a:t>Agenda</a:t>
            </a:r>
          </a:p>
        </p:txBody>
      </p:sp>
      <p:sp>
        <p:nvSpPr>
          <p:cNvPr id="13" name="TextBox 12"/>
          <p:cNvSpPr txBox="1"/>
          <p:nvPr userDrawn="1"/>
        </p:nvSpPr>
        <p:spPr>
          <a:xfrm>
            <a:off x="9471567" y="246486"/>
            <a:ext cx="2165227" cy="276999"/>
          </a:xfrm>
          <a:prstGeom prst="rect">
            <a:avLst/>
          </a:prstGeom>
          <a:noFill/>
        </p:spPr>
        <p:txBody>
          <a:bodyPr wrap="square" rtlCol="0">
            <a:spAutoFit/>
          </a:bodyPr>
          <a:lstStyle/>
          <a:p>
            <a:pPr algn="ctr"/>
            <a:r>
              <a:rPr lang="en-GB" sz="1200" b="1">
                <a:solidFill>
                  <a:srgbClr val="FFFFFF"/>
                </a:solidFill>
                <a:cs typeface="Arial" panose="020B0604020202020204" pitchFamily="34" charset="0"/>
              </a:rPr>
              <a:t>OFFICIAL-SENSITIVE</a:t>
            </a:r>
          </a:p>
        </p:txBody>
      </p:sp>
      <p:sp>
        <p:nvSpPr>
          <p:cNvPr id="67" name="TextBox 66"/>
          <p:cNvSpPr txBox="1"/>
          <p:nvPr userDrawn="1"/>
        </p:nvSpPr>
        <p:spPr>
          <a:xfrm>
            <a:off x="4865815" y="142876"/>
            <a:ext cx="2461846" cy="209550"/>
          </a:xfrm>
          <a:prstGeom prst="rect">
            <a:avLst/>
          </a:prstGeom>
          <a:solidFill>
            <a:srgbClr val="FFF3BF"/>
          </a:solidFill>
          <a:ln cap="rnd">
            <a:noFill/>
            <a:prstDash val="solid"/>
          </a:ln>
        </p:spPr>
        <p:txBody>
          <a:bodyPr wrap="square" lIns="0" tIns="0" rIns="0" bIns="0" rtlCol="0" anchor="ctr" anchorCtr="0">
            <a:noAutofit/>
          </a:bodyPr>
          <a:lstStyle/>
          <a:p>
            <a:pPr algn="ctr">
              <a:lnSpc>
                <a:spcPct val="90000"/>
              </a:lnSpc>
              <a:spcAft>
                <a:spcPts val="600"/>
              </a:spcAft>
            </a:pPr>
            <a:r>
              <a:rPr lang="en-US" sz="1050"/>
              <a:t>DRAFT – WORK IN PROGRESS</a:t>
            </a:r>
          </a:p>
        </p:txBody>
      </p:sp>
    </p:spTree>
    <p:extLst>
      <p:ext uri="{BB962C8B-B14F-4D97-AF65-F5344CB8AC3E}">
        <p14:creationId xmlns:p14="http://schemas.microsoft.com/office/powerpoint/2010/main" val="5564648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tx2">
                <a:lumMod val="50000"/>
              </a:schemeClr>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90" y="1590"/>
          <a:ext cx="1586" cy="1587"/>
        </p:xfrm>
        <a:graphic>
          <a:graphicData uri="http://schemas.openxmlformats.org/presentationml/2006/ole">
            <mc:AlternateContent xmlns:mc="http://schemas.openxmlformats.org/markup-compatibility/2006">
              <mc:Choice xmlns:v="urn:schemas-microsoft-com:vml" Requires="v">
                <p:oleObj spid="_x0000_s5123" name="think-cell Slide" r:id="rId7" imgW="270" imgH="270" progId="TCLayout.ActiveDocument.1">
                  <p:embed/>
                </p:oleObj>
              </mc:Choice>
              <mc:Fallback>
                <p:oleObj name="think-cell Slide" r:id="rId7" imgW="270" imgH="270" progId="TCLayout.ActiveDocument.1">
                  <p:embed/>
                  <p:pic>
                    <p:nvPicPr>
                      <p:cNvPr id="3" name="Object 2" hidden="1"/>
                      <p:cNvPicPr/>
                      <p:nvPr/>
                    </p:nvPicPr>
                    <p:blipFill>
                      <a:blip r:embed="rId8"/>
                      <a:stretch>
                        <a:fillRect/>
                      </a:stretch>
                    </p:blipFill>
                    <p:spPr>
                      <a:xfrm>
                        <a:off x="1590" y="1590"/>
                        <a:ext cx="1586" cy="1587"/>
                      </a:xfrm>
                      <a:prstGeom prst="rect">
                        <a:avLst/>
                      </a:prstGeom>
                    </p:spPr>
                  </p:pic>
                </p:oleObj>
              </mc:Fallback>
            </mc:AlternateContent>
          </a:graphicData>
        </a:graphic>
      </p:graphicFrame>
      <p:sp>
        <p:nvSpPr>
          <p:cNvPr id="7" name="Page"/>
          <p:cNvSpPr txBox="1"/>
          <p:nvPr userDrawn="1"/>
        </p:nvSpPr>
        <p:spPr bwMode="white">
          <a:xfrm>
            <a:off x="11019324" y="6404400"/>
            <a:ext cx="381001"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8" name="FooterSimple" hidden="1"/>
          <p:cNvSpPr txBox="1"/>
          <p:nvPr userDrawn="1">
            <p:custDataLst>
              <p:tags r:id="rId3"/>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solidFill>
                <a:latin typeface="+mn-lt"/>
                <a:sym typeface="Trebuchet MS" panose="020B0603020202020204" pitchFamily="34" charset="0"/>
              </a:rPr>
              <a:t>20190201 - Digital_and_Data v5.pptx</a:t>
            </a:r>
            <a:endParaRPr lang="en-US" sz="700">
              <a:solidFill>
                <a:schemeClr val="bg1"/>
              </a:solidFill>
              <a:latin typeface="+mn-lt"/>
              <a:sym typeface="Trebuchet MS" panose="020B0603020202020204" pitchFamily="34" charset="0"/>
            </a:endParaRPr>
          </a:p>
        </p:txBody>
      </p:sp>
      <p:sp>
        <p:nvSpPr>
          <p:cNvPr id="10" name="Rectangle 9"/>
          <p:cNvSpPr/>
          <p:nvPr userDrawn="1">
            <p:custDataLst>
              <p:tags r:id="rId4"/>
            </p:custDataLst>
          </p:nvPr>
        </p:nvSpPr>
        <p:spPr>
          <a:xfrm>
            <a:off x="1089970" y="2668041"/>
            <a:ext cx="10012800" cy="3201026"/>
          </a:xfrm>
          <a:prstGeom prst="rect">
            <a:avLst/>
          </a:prstGeom>
          <a:noFill/>
          <a:ln w="9525" cap="rnd" cmpd="sng" algn="ctr">
            <a:solidFill>
              <a:srgbClr val="FFFFFF"/>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274320" rIns="274320" bIns="137160" numCol="1" spcCol="0" rtlCol="0" fromWordArt="0" anchor="b" anchorCtr="0" forceAA="0" compatLnSpc="1">
            <a:prstTxWarp prst="textNoShape">
              <a:avLst/>
            </a:prstTxWarp>
            <a:noAutofit/>
          </a:bodyPr>
          <a:lstStyle/>
          <a:p>
            <a:pPr>
              <a:lnSpc>
                <a:spcPts val="6000"/>
              </a:lnSpc>
            </a:pPr>
            <a:endParaRPr lang="en-US" sz="4400">
              <a:solidFill>
                <a:srgbClr val="FFFFFF">
                  <a:lumMod val="100000"/>
                </a:srgbClr>
              </a:solidFill>
              <a:latin typeface="Trebuchet MS" panose="020B0603020202020204" pitchFamily="34" charset="0"/>
            </a:endParaRPr>
          </a:p>
        </p:txBody>
      </p:sp>
      <p:sp>
        <p:nvSpPr>
          <p:cNvPr id="11" name="Rectangle 10"/>
          <p:cNvSpPr/>
          <p:nvPr userDrawn="1">
            <p:custDataLst>
              <p:tags r:id="rId5"/>
            </p:custDataLst>
          </p:nvPr>
        </p:nvSpPr>
        <p:spPr>
          <a:xfrm>
            <a:off x="1089971" y="1457802"/>
            <a:ext cx="1128806" cy="918000"/>
          </a:xfrm>
          <a:prstGeom prst="rect">
            <a:avLst/>
          </a:prstGeom>
          <a:noFill/>
          <a:ln w="9525" cap="rnd" cmpd="sng" algn="ctr">
            <a:solidFill>
              <a:srgbClr val="FFFFFF"/>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spcBef>
                <a:spcPct val="0"/>
              </a:spcBef>
              <a:spcAft>
                <a:spcPct val="0"/>
              </a:spcAft>
            </a:pPr>
            <a:endParaRPr lang="en-US" sz="2000">
              <a:solidFill>
                <a:srgbClr val="FFFFFF">
                  <a:lumMod val="100000"/>
                </a:srgbClr>
              </a:solidFill>
              <a:latin typeface="Trebuchet MS" panose="020B0603020202020204" pitchFamily="34" charset="0"/>
            </a:endParaRPr>
          </a:p>
        </p:txBody>
      </p:sp>
      <p:sp>
        <p:nvSpPr>
          <p:cNvPr id="12" name="TextBox 11"/>
          <p:cNvSpPr txBox="1"/>
          <p:nvPr userDrawn="1"/>
        </p:nvSpPr>
        <p:spPr>
          <a:xfrm>
            <a:off x="9471567" y="246486"/>
            <a:ext cx="2165227" cy="276999"/>
          </a:xfrm>
          <a:prstGeom prst="rect">
            <a:avLst/>
          </a:prstGeom>
          <a:noFill/>
        </p:spPr>
        <p:txBody>
          <a:bodyPr wrap="square" rtlCol="0">
            <a:spAutoFit/>
          </a:bodyPr>
          <a:lstStyle/>
          <a:p>
            <a:pPr algn="ctr"/>
            <a:r>
              <a:rPr lang="en-GB" sz="1200" b="1">
                <a:solidFill>
                  <a:srgbClr val="FFFFFF"/>
                </a:solidFill>
                <a:cs typeface="Arial" panose="020B0604020202020204" pitchFamily="34" charset="0"/>
              </a:rPr>
              <a:t>OFFICIAL-SENSITIVE</a:t>
            </a:r>
          </a:p>
        </p:txBody>
      </p:sp>
      <p:sp>
        <p:nvSpPr>
          <p:cNvPr id="66" name="TextBox 65"/>
          <p:cNvSpPr txBox="1"/>
          <p:nvPr userDrawn="1"/>
        </p:nvSpPr>
        <p:spPr>
          <a:xfrm>
            <a:off x="4865815" y="142876"/>
            <a:ext cx="2461846" cy="209550"/>
          </a:xfrm>
          <a:prstGeom prst="rect">
            <a:avLst/>
          </a:prstGeom>
          <a:solidFill>
            <a:srgbClr val="FFF3BF"/>
          </a:solidFill>
          <a:ln cap="rnd">
            <a:noFill/>
            <a:prstDash val="solid"/>
          </a:ln>
        </p:spPr>
        <p:txBody>
          <a:bodyPr wrap="square" lIns="0" tIns="0" rIns="0" bIns="0" rtlCol="0" anchor="ctr" anchorCtr="0">
            <a:noAutofit/>
          </a:bodyPr>
          <a:lstStyle/>
          <a:p>
            <a:pPr algn="ctr">
              <a:lnSpc>
                <a:spcPct val="90000"/>
              </a:lnSpc>
              <a:spcAft>
                <a:spcPts val="600"/>
              </a:spcAft>
            </a:pPr>
            <a:r>
              <a:rPr lang="en-US" sz="1050"/>
              <a:t>DRAFT – WORK IN PROGRESS</a:t>
            </a:r>
          </a:p>
        </p:txBody>
      </p:sp>
    </p:spTree>
    <p:extLst>
      <p:ext uri="{BB962C8B-B14F-4D97-AF65-F5344CB8AC3E}">
        <p14:creationId xmlns:p14="http://schemas.microsoft.com/office/powerpoint/2010/main" val="32822922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tx2">
                <a:lumMod val="50000"/>
              </a:schemeClr>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90" y="1590"/>
          <a:ext cx="1586" cy="1587"/>
        </p:xfrm>
        <a:graphic>
          <a:graphicData uri="http://schemas.openxmlformats.org/presentationml/2006/ole">
            <mc:AlternateContent xmlns:mc="http://schemas.openxmlformats.org/markup-compatibility/2006">
              <mc:Choice xmlns:v="urn:schemas-microsoft-com:vml" Requires="v">
                <p:oleObj spid="_x0000_s6147" name="think-cell Slide" r:id="rId7" imgW="270" imgH="270" progId="TCLayout.ActiveDocument.1">
                  <p:embed/>
                </p:oleObj>
              </mc:Choice>
              <mc:Fallback>
                <p:oleObj name="think-cell Slide" r:id="rId7" imgW="270" imgH="270" progId="TCLayout.ActiveDocument.1">
                  <p:embed/>
                  <p:pic>
                    <p:nvPicPr>
                      <p:cNvPr id="3" name="Object 2" hidden="1"/>
                      <p:cNvPicPr/>
                      <p:nvPr/>
                    </p:nvPicPr>
                    <p:blipFill>
                      <a:blip r:embed="rId8"/>
                      <a:stretch>
                        <a:fillRect/>
                      </a:stretch>
                    </p:blipFill>
                    <p:spPr>
                      <a:xfrm>
                        <a:off x="1590" y="1590"/>
                        <a:ext cx="1586" cy="1587"/>
                      </a:xfrm>
                      <a:prstGeom prst="rect">
                        <a:avLst/>
                      </a:prstGeom>
                    </p:spPr>
                  </p:pic>
                </p:oleObj>
              </mc:Fallback>
            </mc:AlternateContent>
          </a:graphicData>
        </a:graphic>
      </p:graphicFrame>
      <p:sp>
        <p:nvSpPr>
          <p:cNvPr id="7" name="Page"/>
          <p:cNvSpPr txBox="1"/>
          <p:nvPr userDrawn="1"/>
        </p:nvSpPr>
        <p:spPr bwMode="white">
          <a:xfrm>
            <a:off x="11019324" y="6404400"/>
            <a:ext cx="381001"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8" name="FooterSimple" hidden="1"/>
          <p:cNvSpPr txBox="1"/>
          <p:nvPr userDrawn="1">
            <p:custDataLst>
              <p:tags r:id="rId3"/>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solidFill>
                <a:latin typeface="+mn-lt"/>
                <a:sym typeface="Trebuchet MS" panose="020B0603020202020204" pitchFamily="34" charset="0"/>
              </a:rPr>
              <a:t>20190201 - Digital_and_Data v5.pptx</a:t>
            </a:r>
            <a:endParaRPr lang="en-US" sz="700">
              <a:solidFill>
                <a:schemeClr val="bg1"/>
              </a:solidFill>
              <a:latin typeface="+mn-lt"/>
              <a:sym typeface="Trebuchet MS" panose="020B0603020202020204" pitchFamily="34" charset="0"/>
            </a:endParaRPr>
          </a:p>
        </p:txBody>
      </p:sp>
      <p:cxnSp>
        <p:nvCxnSpPr>
          <p:cNvPr id="10" name="Straight Connector 9"/>
          <p:cNvCxnSpPr/>
          <p:nvPr userDrawn="1">
            <p:custDataLst>
              <p:tags r:id="rId4"/>
            </p:custDataLst>
          </p:nvPr>
        </p:nvCxnSpPr>
        <p:spPr>
          <a:xfrm>
            <a:off x="773723" y="1206001"/>
            <a:ext cx="11418277" cy="0"/>
          </a:xfrm>
          <a:prstGeom prst="line">
            <a:avLst/>
          </a:prstGeom>
          <a:noFill/>
          <a:ln w="9525" cap="rnd" cmpd="sng" algn="ctr">
            <a:solidFill>
              <a:srgbClr val="FFFFFF"/>
            </a:solidFill>
            <a:prstDash val="solid"/>
            <a:round/>
          </a:ln>
          <a:effectLst/>
        </p:spPr>
        <p:style>
          <a:lnRef idx="1">
            <a:schemeClr val="accent1"/>
          </a:lnRef>
          <a:fillRef idx="0">
            <a:schemeClr val="accent1"/>
          </a:fillRef>
          <a:effectRef idx="0">
            <a:schemeClr val="accent1"/>
          </a:effectRef>
          <a:fontRef idx="minor">
            <a:schemeClr val="tx1"/>
          </a:fontRef>
        </p:style>
      </p:cxnSp>
      <p:sp>
        <p:nvSpPr>
          <p:cNvPr id="11" name="Rectangle 10"/>
          <p:cNvSpPr/>
          <p:nvPr userDrawn="1">
            <p:custDataLst>
              <p:tags r:id="rId5"/>
            </p:custDataLst>
          </p:nvPr>
        </p:nvSpPr>
        <p:spPr>
          <a:xfrm>
            <a:off x="773723" y="622800"/>
            <a:ext cx="8849228" cy="470898"/>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90000"/>
              </a:lnSpc>
              <a:spcBef>
                <a:spcPct val="0"/>
              </a:spcBef>
            </a:pPr>
            <a:r>
              <a:rPr lang="en-US" sz="2800">
                <a:solidFill>
                  <a:schemeClr val="bg1">
                    <a:lumMod val="100000"/>
                  </a:schemeClr>
                </a:solidFill>
                <a:latin typeface="Trebuchet MS" panose="020B0603020202020204" pitchFamily="34" charset="0"/>
              </a:rPr>
              <a:t>Agenda</a:t>
            </a:r>
          </a:p>
        </p:txBody>
      </p:sp>
      <p:sp>
        <p:nvSpPr>
          <p:cNvPr id="12" name="TextBox 11"/>
          <p:cNvSpPr txBox="1"/>
          <p:nvPr userDrawn="1"/>
        </p:nvSpPr>
        <p:spPr>
          <a:xfrm>
            <a:off x="9471567" y="246486"/>
            <a:ext cx="2165227" cy="276999"/>
          </a:xfrm>
          <a:prstGeom prst="rect">
            <a:avLst/>
          </a:prstGeom>
          <a:noFill/>
        </p:spPr>
        <p:txBody>
          <a:bodyPr wrap="square" rtlCol="0">
            <a:spAutoFit/>
          </a:bodyPr>
          <a:lstStyle/>
          <a:p>
            <a:pPr algn="ctr"/>
            <a:r>
              <a:rPr lang="en-GB" sz="1200" b="1">
                <a:solidFill>
                  <a:srgbClr val="FFFFFF"/>
                </a:solidFill>
                <a:cs typeface="Arial" panose="020B0604020202020204" pitchFamily="34" charset="0"/>
              </a:rPr>
              <a:t>OFFICIAL-SENSITIVE</a:t>
            </a:r>
          </a:p>
        </p:txBody>
      </p:sp>
      <p:sp>
        <p:nvSpPr>
          <p:cNvPr id="66" name="TextBox 65"/>
          <p:cNvSpPr txBox="1"/>
          <p:nvPr userDrawn="1"/>
        </p:nvSpPr>
        <p:spPr>
          <a:xfrm>
            <a:off x="4865815" y="142876"/>
            <a:ext cx="2461846" cy="209550"/>
          </a:xfrm>
          <a:prstGeom prst="rect">
            <a:avLst/>
          </a:prstGeom>
          <a:solidFill>
            <a:srgbClr val="FFF3BF"/>
          </a:solidFill>
          <a:ln cap="rnd">
            <a:noFill/>
            <a:prstDash val="solid"/>
          </a:ln>
        </p:spPr>
        <p:txBody>
          <a:bodyPr wrap="square" lIns="0" tIns="0" rIns="0" bIns="0" rtlCol="0" anchor="ctr" anchorCtr="0">
            <a:noAutofit/>
          </a:bodyPr>
          <a:lstStyle/>
          <a:p>
            <a:pPr algn="ctr">
              <a:lnSpc>
                <a:spcPct val="90000"/>
              </a:lnSpc>
              <a:spcAft>
                <a:spcPts val="600"/>
              </a:spcAft>
            </a:pPr>
            <a:r>
              <a:rPr lang="en-US" sz="1050"/>
              <a:t>DRAFT – WORK IN PROGRESS</a:t>
            </a:r>
          </a:p>
        </p:txBody>
      </p:sp>
    </p:spTree>
    <p:extLst>
      <p:ext uri="{BB962C8B-B14F-4D97-AF65-F5344CB8AC3E}">
        <p14:creationId xmlns:p14="http://schemas.microsoft.com/office/powerpoint/2010/main" val="29044013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tx2">
                <a:lumMod val="50000"/>
              </a:schemeClr>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90" y="1590"/>
          <a:ext cx="1586" cy="1587"/>
        </p:xfrm>
        <a:graphic>
          <a:graphicData uri="http://schemas.openxmlformats.org/presentationml/2006/ole">
            <mc:AlternateContent xmlns:mc="http://schemas.openxmlformats.org/markup-compatibility/2006">
              <mc:Choice xmlns:v="urn:schemas-microsoft-com:vml" Requires="v">
                <p:oleObj spid="_x0000_s7171"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90" y="1590"/>
                        <a:ext cx="1586" cy="1587"/>
                      </a:xfrm>
                      <a:prstGeom prst="rect">
                        <a:avLst/>
                      </a:prstGeom>
                    </p:spPr>
                  </p:pic>
                </p:oleObj>
              </mc:Fallback>
            </mc:AlternateContent>
          </a:graphicData>
        </a:graphic>
      </p:graphicFrame>
      <p:pic>
        <p:nvPicPr>
          <p:cNvPr id="62" name="Shadow"/>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21856" y="0"/>
            <a:ext cx="513170" cy="6858000"/>
          </a:xfrm>
          <a:prstGeom prst="rect">
            <a:avLst/>
          </a:prstGeom>
        </p:spPr>
      </p:pic>
      <p:sp>
        <p:nvSpPr>
          <p:cNvPr id="66" name="PanelGray"/>
          <p:cNvSpPr/>
          <p:nvPr userDrawn="1"/>
        </p:nvSpPr>
        <p:spPr bwMode="white">
          <a:xfrm>
            <a:off x="4136371" y="-1309"/>
            <a:ext cx="8055630" cy="6859309"/>
          </a:xfrm>
          <a:custGeom>
            <a:avLst/>
            <a:gdLst>
              <a:gd name="connsiteX0" fmla="*/ 0 w 6553548"/>
              <a:gd name="connsiteY0" fmla="*/ 0 h 6859309"/>
              <a:gd name="connsiteX1" fmla="*/ 6553548 w 6553548"/>
              <a:gd name="connsiteY1" fmla="*/ 0 h 6859309"/>
              <a:gd name="connsiteX2" fmla="*/ 6553548 w 6553548"/>
              <a:gd name="connsiteY2" fmla="*/ 6859309 h 6859309"/>
              <a:gd name="connsiteX3" fmla="*/ 0 w 6553548"/>
              <a:gd name="connsiteY3" fmla="*/ 6859309 h 6859309"/>
            </a:gdLst>
            <a:ahLst/>
            <a:cxnLst>
              <a:cxn ang="0">
                <a:pos x="connsiteX0" y="connsiteY0"/>
              </a:cxn>
              <a:cxn ang="0">
                <a:pos x="connsiteX1" y="connsiteY1"/>
              </a:cxn>
              <a:cxn ang="0">
                <a:pos x="connsiteX2" y="connsiteY2"/>
              </a:cxn>
              <a:cxn ang="0">
                <a:pos x="connsiteX3" y="connsiteY3"/>
              </a:cxn>
            </a:cxnLst>
            <a:rect l="l" t="t" r="r" b="b"/>
            <a:pathLst>
              <a:path w="6553548" h="6859309">
                <a:moveTo>
                  <a:pt x="0" y="0"/>
                </a:moveTo>
                <a:lnTo>
                  <a:pt x="6553548" y="0"/>
                </a:lnTo>
                <a:lnTo>
                  <a:pt x="6553548" y="6859309"/>
                </a:lnTo>
                <a:lnTo>
                  <a:pt x="0" y="6859309"/>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endParaRPr lang="en-US" sz="1200">
              <a:solidFill>
                <a:schemeClr val="bg1"/>
              </a:solidFill>
              <a:latin typeface="+mn-lt"/>
              <a:sym typeface="Trebuchet MS" panose="020B0603020202020204" pitchFamily="34" charset="0"/>
            </a:endParaRPr>
          </a:p>
        </p:txBody>
      </p:sp>
      <p:sp>
        <p:nvSpPr>
          <p:cNvPr id="15" name="Page"/>
          <p:cNvSpPr txBox="1"/>
          <p:nvPr userDrawn="1"/>
        </p:nvSpPr>
        <p:spPr>
          <a:xfrm>
            <a:off x="11019324" y="6405036"/>
            <a:ext cx="381001"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0" name="FooterSimple" hidden="1"/>
          <p:cNvSpPr txBox="1"/>
          <p:nvPr userDrawn="1">
            <p:custDataLst>
              <p:tags r:id="rId3"/>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lumMod val="50000"/>
                  </a:schemeClr>
                </a:solidFill>
                <a:latin typeface="+mn-lt"/>
                <a:sym typeface="Trebuchet MS" panose="020B0603020202020204" pitchFamily="34" charset="0"/>
              </a:rPr>
              <a:t>20190201 - Digital_and_Data v5.pptx</a:t>
            </a:r>
            <a:endParaRPr lang="en-US" sz="700">
              <a:solidFill>
                <a:schemeClr val="bg1">
                  <a:lumMod val="50000"/>
                </a:schemeClr>
              </a:solidFill>
              <a:latin typeface="+mn-lt"/>
              <a:sym typeface="Trebuchet MS" panose="020B0603020202020204" pitchFamily="34" charset="0"/>
            </a:endParaRPr>
          </a:p>
        </p:txBody>
      </p:sp>
      <p:sp>
        <p:nvSpPr>
          <p:cNvPr id="3" name="TextBox 2"/>
          <p:cNvSpPr txBox="1"/>
          <p:nvPr userDrawn="1"/>
        </p:nvSpPr>
        <p:spPr>
          <a:xfrm>
            <a:off x="775385" y="2682000"/>
            <a:ext cx="3043938" cy="1497600"/>
          </a:xfrm>
          <a:prstGeom prst="rect">
            <a:avLst/>
          </a:prstGeom>
          <a:noFill/>
          <a:ln cap="rnd">
            <a:noFill/>
            <a:prstDash val="solid"/>
          </a:ln>
        </p:spPr>
        <p:txBody>
          <a:bodyPr wrap="square" lIns="0" tIns="0" rIns="0" bIns="0" rtlCol="0" anchor="ctr" anchorCtr="0">
            <a:noAutofit/>
          </a:bodyPr>
          <a:lstStyle/>
          <a:p>
            <a:pPr algn="l">
              <a:lnSpc>
                <a:spcPct val="90000"/>
              </a:lnSpc>
              <a:spcAft>
                <a:spcPts val="600"/>
              </a:spcAft>
            </a:pPr>
            <a:r>
              <a:rPr lang="en-US" sz="2800">
                <a:solidFill>
                  <a:schemeClr val="bg1"/>
                </a:solidFill>
              </a:rPr>
              <a:t>Agenda</a:t>
            </a:r>
          </a:p>
        </p:txBody>
      </p:sp>
      <p:sp>
        <p:nvSpPr>
          <p:cNvPr id="9" name="TextBox 8"/>
          <p:cNvSpPr txBox="1"/>
          <p:nvPr userDrawn="1"/>
        </p:nvSpPr>
        <p:spPr>
          <a:xfrm>
            <a:off x="9471567" y="246486"/>
            <a:ext cx="2165227" cy="276999"/>
          </a:xfrm>
          <a:prstGeom prst="rect">
            <a:avLst/>
          </a:prstGeom>
          <a:noFill/>
        </p:spPr>
        <p:txBody>
          <a:bodyPr wrap="square" rtlCol="0">
            <a:spAutoFit/>
          </a:bodyPr>
          <a:lstStyle/>
          <a:p>
            <a:pPr algn="ctr"/>
            <a:r>
              <a:rPr lang="en-GB" sz="1200" b="1">
                <a:solidFill>
                  <a:srgbClr val="133370"/>
                </a:solidFill>
                <a:cs typeface="Arial" panose="020B0604020202020204" pitchFamily="34" charset="0"/>
              </a:rPr>
              <a:t>OFFICIAL-SENSITIVE</a:t>
            </a:r>
          </a:p>
        </p:txBody>
      </p:sp>
      <p:sp>
        <p:nvSpPr>
          <p:cNvPr id="68" name="TextBox 67"/>
          <p:cNvSpPr txBox="1"/>
          <p:nvPr userDrawn="1"/>
        </p:nvSpPr>
        <p:spPr>
          <a:xfrm>
            <a:off x="4865815" y="142876"/>
            <a:ext cx="2461846" cy="209550"/>
          </a:xfrm>
          <a:prstGeom prst="rect">
            <a:avLst/>
          </a:prstGeom>
          <a:solidFill>
            <a:srgbClr val="FFF3BF"/>
          </a:solidFill>
          <a:ln cap="rnd">
            <a:noFill/>
            <a:prstDash val="solid"/>
          </a:ln>
        </p:spPr>
        <p:txBody>
          <a:bodyPr wrap="square" lIns="0" tIns="0" rIns="0" bIns="0" rtlCol="0" anchor="ctr" anchorCtr="0">
            <a:noAutofit/>
          </a:bodyPr>
          <a:lstStyle/>
          <a:p>
            <a:pPr algn="ctr">
              <a:lnSpc>
                <a:spcPct val="90000"/>
              </a:lnSpc>
              <a:spcAft>
                <a:spcPts val="600"/>
              </a:spcAft>
            </a:pPr>
            <a:r>
              <a:rPr lang="en-US" sz="1050"/>
              <a:t>DRAFT – WORK IN PROGRESS</a:t>
            </a:r>
          </a:p>
        </p:txBody>
      </p:sp>
    </p:spTree>
    <p:extLst>
      <p:ext uri="{BB962C8B-B14F-4D97-AF65-F5344CB8AC3E}">
        <p14:creationId xmlns:p14="http://schemas.microsoft.com/office/powerpoint/2010/main" val="22421655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90" y="1590"/>
          <a:ext cx="1586" cy="1587"/>
        </p:xfrm>
        <a:graphic>
          <a:graphicData uri="http://schemas.openxmlformats.org/presentationml/2006/ole">
            <mc:AlternateContent xmlns:mc="http://schemas.openxmlformats.org/markup-compatibility/2006">
              <mc:Choice xmlns:v="urn:schemas-microsoft-com:vml" Requires="v">
                <p:oleObj spid="_x0000_s8195" name="think-cell Slide" r:id="rId8" imgW="270" imgH="270" progId="TCLayout.ActiveDocument.1">
                  <p:embed/>
                </p:oleObj>
              </mc:Choice>
              <mc:Fallback>
                <p:oleObj name="think-cell Slide" r:id="rId8" imgW="270" imgH="270" progId="TCLayout.ActiveDocument.1">
                  <p:embed/>
                  <p:pic>
                    <p:nvPicPr>
                      <p:cNvPr id="2" name="Object 1" hidden="1"/>
                      <p:cNvPicPr/>
                      <p:nvPr/>
                    </p:nvPicPr>
                    <p:blipFill>
                      <a:blip r:embed="rId9"/>
                      <a:stretch>
                        <a:fillRect/>
                      </a:stretch>
                    </p:blipFill>
                    <p:spPr>
                      <a:xfrm>
                        <a:off x="1590" y="1590"/>
                        <a:ext cx="1586" cy="1587"/>
                      </a:xfrm>
                      <a:prstGeom prst="rect">
                        <a:avLst/>
                      </a:prstGeom>
                    </p:spPr>
                  </p:pic>
                </p:oleObj>
              </mc:Fallback>
            </mc:AlternateContent>
          </a:graphicData>
        </a:graphic>
      </p:graphicFrame>
      <p:sp>
        <p:nvSpPr>
          <p:cNvPr id="6" name="FooterSimple" hidden="1"/>
          <p:cNvSpPr txBox="1"/>
          <p:nvPr userDrawn="1">
            <p:custDataLst>
              <p:tags r:id="rId3"/>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lumMod val="50000"/>
                  </a:schemeClr>
                </a:solidFill>
                <a:latin typeface="+mn-lt"/>
                <a:sym typeface="Trebuchet MS" panose="020B0603020202020204" pitchFamily="34" charset="0"/>
              </a:rPr>
              <a:t>20190201 - Digital_and_Data v5.pptx</a:t>
            </a:r>
            <a:endParaRPr lang="en-US" sz="700">
              <a:solidFill>
                <a:schemeClr val="bg1">
                  <a:lumMod val="50000"/>
                </a:schemeClr>
              </a:solidFill>
              <a:latin typeface="+mn-lt"/>
              <a:sym typeface="Trebuchet MS" panose="020B0603020202020204" pitchFamily="34" charset="0"/>
            </a:endParaRPr>
          </a:p>
        </p:txBody>
      </p:sp>
      <p:sp>
        <p:nvSpPr>
          <p:cNvPr id="8" name="Rectangle 7"/>
          <p:cNvSpPr/>
          <p:nvPr userDrawn="1">
            <p:custDataLst>
              <p:tags r:id="rId4"/>
            </p:custDataLst>
          </p:nvPr>
        </p:nvSpPr>
        <p:spPr>
          <a:xfrm>
            <a:off x="2176153" y="4552779"/>
            <a:ext cx="1072246" cy="872423"/>
          </a:xfrm>
          <a:prstGeom prst="rect">
            <a:avLst/>
          </a:prstGeom>
          <a:noFill/>
          <a:ln w="9525" cap="rnd" cmpd="sng" algn="ctr">
            <a:solidFill>
              <a:schemeClr val="accent4"/>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spcBef>
                <a:spcPct val="0"/>
              </a:spcBef>
              <a:spcAft>
                <a:spcPct val="0"/>
              </a:spcAft>
            </a:pPr>
            <a:endParaRPr lang="en-US" sz="1200">
              <a:solidFill>
                <a:schemeClr val="tx1">
                  <a:lumMod val="100000"/>
                </a:schemeClr>
              </a:solidFill>
              <a:latin typeface="Trebuchet MS" panose="020B0603020202020204" pitchFamily="34" charset="0"/>
            </a:endParaRPr>
          </a:p>
        </p:txBody>
      </p:sp>
      <p:sp>
        <p:nvSpPr>
          <p:cNvPr id="9" name="Rectangle 8"/>
          <p:cNvSpPr/>
          <p:nvPr userDrawn="1">
            <p:custDataLst>
              <p:tags r:id="rId5"/>
            </p:custDataLst>
          </p:nvPr>
        </p:nvSpPr>
        <p:spPr>
          <a:xfrm>
            <a:off x="3424804" y="4552778"/>
            <a:ext cx="1617231" cy="1312672"/>
          </a:xfrm>
          <a:prstGeom prst="rect">
            <a:avLst/>
          </a:prstGeom>
          <a:noFill/>
          <a:ln w="9525" cap="rnd" cmpd="sng" algn="ctr">
            <a:solidFill>
              <a:schemeClr val="accent4"/>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80000" rIns="0" bIns="0" numCol="1" spcCol="0" rtlCol="0" fromWordArt="0" anchor="t" anchorCtr="0" forceAA="0" compatLnSpc="1">
            <a:prstTxWarp prst="textNoShape">
              <a:avLst/>
            </a:prstTxWarp>
            <a:noAutofit/>
          </a:bodyPr>
          <a:lstStyle/>
          <a:p>
            <a:pPr algn="ctr">
              <a:spcBef>
                <a:spcPct val="0"/>
              </a:spcBef>
              <a:spcAft>
                <a:spcPct val="0"/>
              </a:spcAft>
            </a:pPr>
            <a:endParaRPr lang="en-US" sz="1200">
              <a:solidFill>
                <a:schemeClr val="tx1">
                  <a:lumMod val="100000"/>
                </a:schemeClr>
              </a:solidFill>
              <a:latin typeface="Trebuchet MS" panose="020B0603020202020204" pitchFamily="34" charset="0"/>
            </a:endParaRPr>
          </a:p>
        </p:txBody>
      </p:sp>
      <p:sp>
        <p:nvSpPr>
          <p:cNvPr id="10" name="Rectangle 9"/>
          <p:cNvSpPr/>
          <p:nvPr userDrawn="1">
            <p:custDataLst>
              <p:tags r:id="rId6"/>
            </p:custDataLst>
          </p:nvPr>
        </p:nvSpPr>
        <p:spPr>
          <a:xfrm>
            <a:off x="775382" y="914400"/>
            <a:ext cx="4266652" cy="3494377"/>
          </a:xfrm>
          <a:prstGeom prst="rect">
            <a:avLst/>
          </a:prstGeom>
          <a:noFill/>
          <a:ln w="9525" cap="rnd" cmpd="sng" algn="ctr">
            <a:solidFill>
              <a:schemeClr val="accent4"/>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0000" rIns="0" bIns="0" numCol="1" spcCol="0" rtlCol="0" fromWordArt="0" anchor="t" anchorCtr="0" forceAA="0" compatLnSpc="1">
            <a:prstTxWarp prst="textNoShape">
              <a:avLst/>
            </a:prstTxWarp>
            <a:noAutofit/>
          </a:bodyPr>
          <a:lstStyle/>
          <a:p>
            <a:pPr algn="ctr">
              <a:lnSpc>
                <a:spcPct val="95000"/>
              </a:lnSpc>
            </a:pPr>
            <a:r>
              <a:rPr lang="en-US" sz="4400">
                <a:solidFill>
                  <a:schemeClr val="accent4">
                    <a:lumMod val="100000"/>
                  </a:schemeClr>
                </a:solidFill>
                <a:latin typeface="Trebuchet MS" panose="020B0603020202020204" pitchFamily="34" charset="0"/>
              </a:rPr>
              <a:t>Agenda</a:t>
            </a:r>
          </a:p>
        </p:txBody>
      </p:sp>
      <p:sp>
        <p:nvSpPr>
          <p:cNvPr id="11" name="TextBox 10"/>
          <p:cNvSpPr txBox="1"/>
          <p:nvPr userDrawn="1"/>
        </p:nvSpPr>
        <p:spPr>
          <a:xfrm>
            <a:off x="9471567" y="246486"/>
            <a:ext cx="2165227" cy="276999"/>
          </a:xfrm>
          <a:prstGeom prst="rect">
            <a:avLst/>
          </a:prstGeom>
          <a:noFill/>
        </p:spPr>
        <p:txBody>
          <a:bodyPr wrap="square" rtlCol="0">
            <a:spAutoFit/>
          </a:bodyPr>
          <a:lstStyle/>
          <a:p>
            <a:pPr algn="ctr"/>
            <a:r>
              <a:rPr lang="en-GB" sz="1200" b="1">
                <a:solidFill>
                  <a:srgbClr val="133370"/>
                </a:solidFill>
                <a:cs typeface="Arial" panose="020B0604020202020204" pitchFamily="34" charset="0"/>
              </a:rPr>
              <a:t>OFFICIAL-SENSITIVE</a:t>
            </a:r>
          </a:p>
        </p:txBody>
      </p:sp>
      <p:sp>
        <p:nvSpPr>
          <p:cNvPr id="66" name="TextBox 65"/>
          <p:cNvSpPr txBox="1"/>
          <p:nvPr userDrawn="1"/>
        </p:nvSpPr>
        <p:spPr>
          <a:xfrm>
            <a:off x="4865815" y="142876"/>
            <a:ext cx="2461846" cy="209550"/>
          </a:xfrm>
          <a:prstGeom prst="rect">
            <a:avLst/>
          </a:prstGeom>
          <a:solidFill>
            <a:srgbClr val="FFF3BF"/>
          </a:solidFill>
          <a:ln cap="rnd">
            <a:noFill/>
            <a:prstDash val="solid"/>
          </a:ln>
        </p:spPr>
        <p:txBody>
          <a:bodyPr wrap="square" lIns="0" tIns="0" rIns="0" bIns="0" rtlCol="0" anchor="ctr" anchorCtr="0">
            <a:noAutofit/>
          </a:bodyPr>
          <a:lstStyle/>
          <a:p>
            <a:pPr algn="ctr">
              <a:lnSpc>
                <a:spcPct val="90000"/>
              </a:lnSpc>
              <a:spcAft>
                <a:spcPts val="600"/>
              </a:spcAft>
            </a:pPr>
            <a:r>
              <a:rPr lang="en-US" sz="1050"/>
              <a:t>DRAFT – WORK IN PROGRESS</a:t>
            </a:r>
          </a:p>
        </p:txBody>
      </p:sp>
    </p:spTree>
    <p:extLst>
      <p:ext uri="{BB962C8B-B14F-4D97-AF65-F5344CB8AC3E}">
        <p14:creationId xmlns:p14="http://schemas.microsoft.com/office/powerpoint/2010/main" val="24042024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2.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2.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2.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theme" Target="../theme/theme3.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26" Type="http://schemas.openxmlformats.org/officeDocument/2006/relationships/slideLayout" Target="../slideLayouts/slideLayout64.xml"/><Relationship Id="rId21" Type="http://schemas.openxmlformats.org/officeDocument/2006/relationships/slideLayout" Target="../slideLayouts/slideLayout59.xml"/><Relationship Id="rId42" Type="http://schemas.openxmlformats.org/officeDocument/2006/relationships/slideLayout" Target="../slideLayouts/slideLayout80.xml"/><Relationship Id="rId47" Type="http://schemas.openxmlformats.org/officeDocument/2006/relationships/slideLayout" Target="../slideLayouts/slideLayout85.xml"/><Relationship Id="rId63" Type="http://schemas.openxmlformats.org/officeDocument/2006/relationships/slideLayout" Target="../slideLayouts/slideLayout101.xml"/><Relationship Id="rId68" Type="http://schemas.openxmlformats.org/officeDocument/2006/relationships/vmlDrawing" Target="../drawings/vmlDrawing1.vml"/><Relationship Id="rId7" Type="http://schemas.openxmlformats.org/officeDocument/2006/relationships/slideLayout" Target="../slideLayouts/slideLayout45.xml"/><Relationship Id="rId71" Type="http://schemas.openxmlformats.org/officeDocument/2006/relationships/image" Target="../media/image7.emf"/><Relationship Id="rId2" Type="http://schemas.openxmlformats.org/officeDocument/2006/relationships/slideLayout" Target="../slideLayouts/slideLayout40.xml"/><Relationship Id="rId16" Type="http://schemas.openxmlformats.org/officeDocument/2006/relationships/slideLayout" Target="../slideLayouts/slideLayout54.xml"/><Relationship Id="rId29" Type="http://schemas.openxmlformats.org/officeDocument/2006/relationships/slideLayout" Target="../slideLayouts/slideLayout67.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32" Type="http://schemas.openxmlformats.org/officeDocument/2006/relationships/slideLayout" Target="../slideLayouts/slideLayout70.xml"/><Relationship Id="rId37" Type="http://schemas.openxmlformats.org/officeDocument/2006/relationships/slideLayout" Target="../slideLayouts/slideLayout75.xml"/><Relationship Id="rId40" Type="http://schemas.openxmlformats.org/officeDocument/2006/relationships/slideLayout" Target="../slideLayouts/slideLayout78.xml"/><Relationship Id="rId45" Type="http://schemas.openxmlformats.org/officeDocument/2006/relationships/slideLayout" Target="../slideLayouts/slideLayout83.xml"/><Relationship Id="rId53" Type="http://schemas.openxmlformats.org/officeDocument/2006/relationships/slideLayout" Target="../slideLayouts/slideLayout91.xml"/><Relationship Id="rId58" Type="http://schemas.openxmlformats.org/officeDocument/2006/relationships/slideLayout" Target="../slideLayouts/slideLayout96.xml"/><Relationship Id="rId66" Type="http://schemas.openxmlformats.org/officeDocument/2006/relationships/slideLayout" Target="../slideLayouts/slideLayout104.xml"/><Relationship Id="rId5" Type="http://schemas.openxmlformats.org/officeDocument/2006/relationships/slideLayout" Target="../slideLayouts/slideLayout43.xml"/><Relationship Id="rId61" Type="http://schemas.openxmlformats.org/officeDocument/2006/relationships/slideLayout" Target="../slideLayouts/slideLayout99.xml"/><Relationship Id="rId19" Type="http://schemas.openxmlformats.org/officeDocument/2006/relationships/slideLayout" Target="../slideLayouts/slideLayout5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slideLayout" Target="../slideLayouts/slideLayout68.xml"/><Relationship Id="rId35" Type="http://schemas.openxmlformats.org/officeDocument/2006/relationships/slideLayout" Target="../slideLayouts/slideLayout73.xml"/><Relationship Id="rId43" Type="http://schemas.openxmlformats.org/officeDocument/2006/relationships/slideLayout" Target="../slideLayouts/slideLayout81.xml"/><Relationship Id="rId48" Type="http://schemas.openxmlformats.org/officeDocument/2006/relationships/slideLayout" Target="../slideLayouts/slideLayout86.xml"/><Relationship Id="rId56" Type="http://schemas.openxmlformats.org/officeDocument/2006/relationships/slideLayout" Target="../slideLayouts/slideLayout94.xml"/><Relationship Id="rId64" Type="http://schemas.openxmlformats.org/officeDocument/2006/relationships/slideLayout" Target="../slideLayouts/slideLayout102.xml"/><Relationship Id="rId69" Type="http://schemas.openxmlformats.org/officeDocument/2006/relationships/tags" Target="../tags/tag1.xml"/><Relationship Id="rId8" Type="http://schemas.openxmlformats.org/officeDocument/2006/relationships/slideLayout" Target="../slideLayouts/slideLayout46.xml"/><Relationship Id="rId51" Type="http://schemas.openxmlformats.org/officeDocument/2006/relationships/slideLayout" Target="../slideLayouts/slideLayout89.xml"/><Relationship Id="rId3" Type="http://schemas.openxmlformats.org/officeDocument/2006/relationships/slideLayout" Target="../slideLayouts/slideLayout41.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33" Type="http://schemas.openxmlformats.org/officeDocument/2006/relationships/slideLayout" Target="../slideLayouts/slideLayout71.xml"/><Relationship Id="rId38" Type="http://schemas.openxmlformats.org/officeDocument/2006/relationships/slideLayout" Target="../slideLayouts/slideLayout76.xml"/><Relationship Id="rId46" Type="http://schemas.openxmlformats.org/officeDocument/2006/relationships/slideLayout" Target="../slideLayouts/slideLayout84.xml"/><Relationship Id="rId59" Type="http://schemas.openxmlformats.org/officeDocument/2006/relationships/slideLayout" Target="../slideLayouts/slideLayout97.xml"/><Relationship Id="rId67" Type="http://schemas.openxmlformats.org/officeDocument/2006/relationships/theme" Target="../theme/theme4.xml"/><Relationship Id="rId20" Type="http://schemas.openxmlformats.org/officeDocument/2006/relationships/slideLayout" Target="../slideLayouts/slideLayout58.xml"/><Relationship Id="rId41" Type="http://schemas.openxmlformats.org/officeDocument/2006/relationships/slideLayout" Target="../slideLayouts/slideLayout79.xml"/><Relationship Id="rId54" Type="http://schemas.openxmlformats.org/officeDocument/2006/relationships/slideLayout" Target="../slideLayouts/slideLayout92.xml"/><Relationship Id="rId62" Type="http://schemas.openxmlformats.org/officeDocument/2006/relationships/slideLayout" Target="../slideLayouts/slideLayout100.xml"/><Relationship Id="rId70" Type="http://schemas.openxmlformats.org/officeDocument/2006/relationships/oleObject" Target="../embeddings/oleObject1.bin"/><Relationship Id="rId1" Type="http://schemas.openxmlformats.org/officeDocument/2006/relationships/slideLayout" Target="../slideLayouts/slideLayout39.xml"/><Relationship Id="rId6" Type="http://schemas.openxmlformats.org/officeDocument/2006/relationships/slideLayout" Target="../slideLayouts/slideLayout44.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36" Type="http://schemas.openxmlformats.org/officeDocument/2006/relationships/slideLayout" Target="../slideLayouts/slideLayout74.xml"/><Relationship Id="rId49" Type="http://schemas.openxmlformats.org/officeDocument/2006/relationships/slideLayout" Target="../slideLayouts/slideLayout87.xml"/><Relationship Id="rId57" Type="http://schemas.openxmlformats.org/officeDocument/2006/relationships/slideLayout" Target="../slideLayouts/slideLayout95.xml"/><Relationship Id="rId10" Type="http://schemas.openxmlformats.org/officeDocument/2006/relationships/slideLayout" Target="../slideLayouts/slideLayout48.xml"/><Relationship Id="rId31" Type="http://schemas.openxmlformats.org/officeDocument/2006/relationships/slideLayout" Target="../slideLayouts/slideLayout69.xml"/><Relationship Id="rId44" Type="http://schemas.openxmlformats.org/officeDocument/2006/relationships/slideLayout" Target="../slideLayouts/slideLayout82.xml"/><Relationship Id="rId52" Type="http://schemas.openxmlformats.org/officeDocument/2006/relationships/slideLayout" Target="../slideLayouts/slideLayout90.xml"/><Relationship Id="rId60" Type="http://schemas.openxmlformats.org/officeDocument/2006/relationships/slideLayout" Target="../slideLayouts/slideLayout98.xml"/><Relationship Id="rId65" Type="http://schemas.openxmlformats.org/officeDocument/2006/relationships/slideLayout" Target="../slideLayouts/slideLayout103.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9" Type="http://schemas.openxmlformats.org/officeDocument/2006/relationships/slideLayout" Target="../slideLayouts/slideLayout77.xml"/><Relationship Id="rId34" Type="http://schemas.openxmlformats.org/officeDocument/2006/relationships/slideLayout" Target="../slideLayouts/slideLayout72.xml"/><Relationship Id="rId50" Type="http://schemas.openxmlformats.org/officeDocument/2006/relationships/slideLayout" Target="../slideLayouts/slideLayout88.xml"/><Relationship Id="rId55"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CC29F5-9D38-4F92-9787-5C69E638BD2C}"/>
              </a:ext>
            </a:extLst>
          </p:cNvPr>
          <p:cNvSpPr/>
          <p:nvPr userDrawn="1"/>
        </p:nvSpPr>
        <p:spPr>
          <a:xfrm>
            <a:off x="0" y="5910106"/>
            <a:ext cx="12192000" cy="954000"/>
          </a:xfrm>
          <a:prstGeom prst="rect">
            <a:avLst/>
          </a:prstGeom>
          <a:solidFill>
            <a:srgbClr val="004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Placeholder 1">
            <a:extLst>
              <a:ext uri="{FF2B5EF4-FFF2-40B4-BE49-F238E27FC236}">
                <a16:creationId xmlns:a16="http://schemas.microsoft.com/office/drawing/2014/main" id="{65C08958-870B-4E65-B32D-F274CCFBB2B9}"/>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C3D40D6-D6CF-4338-B18C-CBFA3AA7CB9E}"/>
              </a:ext>
            </a:extLst>
          </p:cNvPr>
          <p:cNvSpPr>
            <a:spLocks noGrp="1"/>
          </p:cNvSpPr>
          <p:nvPr>
            <p:ph type="body" idx="1"/>
          </p:nvPr>
        </p:nvSpPr>
        <p:spPr>
          <a:xfrm>
            <a:off x="838200" y="1825626"/>
            <a:ext cx="10515600" cy="375962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71A119-C713-44E6-AEAE-A3327772BD86}"/>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86F5BD9-F13F-4A14-ACDE-7BA62DF8EC0D}"/>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030DFD-335B-4480-BEA0-C8D897832E82}" type="slidenum">
              <a:rPr lang="en-GB" smtClean="0"/>
              <a:t>‹#›</a:t>
            </a:fld>
            <a:endParaRPr lang="en-GB"/>
          </a:p>
        </p:txBody>
      </p:sp>
      <p:sp>
        <p:nvSpPr>
          <p:cNvPr id="8" name="Footer Placeholder 7">
            <a:extLst>
              <a:ext uri="{FF2B5EF4-FFF2-40B4-BE49-F238E27FC236}">
                <a16:creationId xmlns:a16="http://schemas.microsoft.com/office/drawing/2014/main" id="{04B135CC-373B-4BC2-BBB7-26394D4E692D}"/>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Event title</a:t>
            </a:r>
          </a:p>
        </p:txBody>
      </p:sp>
      <p:pic>
        <p:nvPicPr>
          <p:cNvPr id="10" name="Picture 9" descr="Department for Business, Energy and Industrial Strategy crest" title="Department for Business, Energy and Industrial Strategy">
            <a:extLst>
              <a:ext uri="{FF2B5EF4-FFF2-40B4-BE49-F238E27FC236}">
                <a16:creationId xmlns:a16="http://schemas.microsoft.com/office/drawing/2014/main" id="{D47B0A10-0077-4F3E-8FA9-D8FE9B3760C4}"/>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0764000" y="6093296"/>
            <a:ext cx="1196930" cy="635708"/>
          </a:xfrm>
          <a:prstGeom prst="rect">
            <a:avLst/>
          </a:prstGeom>
        </p:spPr>
      </p:pic>
    </p:spTree>
    <p:extLst>
      <p:ext uri="{BB962C8B-B14F-4D97-AF65-F5344CB8AC3E}">
        <p14:creationId xmlns:p14="http://schemas.microsoft.com/office/powerpoint/2010/main" val="3384150282"/>
      </p:ext>
    </p:extLst>
  </p:cSld>
  <p:clrMap bg1="lt1" tx1="dk1" bg2="lt2" tx2="dk2" accent1="accent1" accent2="accent2" accent3="accent3" accent4="accent4" accent5="accent5" accent6="accent6" hlink="hlink" folHlink="folHlink"/>
  <p:sldLayoutIdLst>
    <p:sldLayoutId id="2147483681" r:id="rId1"/>
    <p:sldLayoutId id="2147483704" r:id="rId2"/>
    <p:sldLayoutId id="2147483682"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683" r:id="rId12"/>
    <p:sldLayoutId id="2147483684" r:id="rId13"/>
    <p:sldLayoutId id="2147483685" r:id="rId14"/>
    <p:sldLayoutId id="2147483686" r:id="rId15"/>
    <p:sldLayoutId id="2147483687" r:id="rId16"/>
    <p:sldLayoutId id="2147483688" r:id="rId17"/>
    <p:sldLayoutId id="2147483689" r:id="rId18"/>
  </p:sldLayoutIdLst>
  <p:hf hdr="0" dt="0"/>
  <p:txStyles>
    <p:titleStyle>
      <a:lvl1pPr algn="l" defTabSz="914400" rtl="0" eaLnBrk="1" latinLnBrk="0" hangingPunct="1">
        <a:lnSpc>
          <a:spcPct val="90000"/>
        </a:lnSpc>
        <a:spcBef>
          <a:spcPct val="0"/>
        </a:spcBef>
        <a:buNone/>
        <a:defRPr sz="4400" kern="1200">
          <a:solidFill>
            <a:srgbClr val="041E4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357015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CA0997-1D83-42DA-B216-2E0545FABAA9}" type="slidenum">
              <a:rPr lang="en-GB" smtClean="0"/>
              <a:t>‹#›</a:t>
            </a:fld>
            <a:endParaRPr lang="en-GB"/>
          </a:p>
        </p:txBody>
      </p:sp>
      <p:pic>
        <p:nvPicPr>
          <p:cNvPr id="8" name="Picture 7" descr="A close up of a logo&#10;&#10;Description generated with very high confidence">
            <a:extLst>
              <a:ext uri="{FF2B5EF4-FFF2-40B4-BE49-F238E27FC236}">
                <a16:creationId xmlns:a16="http://schemas.microsoft.com/office/drawing/2014/main" id="{4B035A8A-1317-4C7A-B7D6-112AC0E84703}"/>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l="20524"/>
          <a:stretch/>
        </p:blipFill>
        <p:spPr>
          <a:xfrm>
            <a:off x="2502280" y="5371027"/>
            <a:ext cx="9689720" cy="1485900"/>
          </a:xfrm>
          <a:prstGeom prst="rect">
            <a:avLst/>
          </a:prstGeom>
        </p:spPr>
      </p:pic>
      <p:pic>
        <p:nvPicPr>
          <p:cNvPr id="11" name="Picture 10">
            <a:extLst>
              <a:ext uri="{FF2B5EF4-FFF2-40B4-BE49-F238E27FC236}">
                <a16:creationId xmlns:a16="http://schemas.microsoft.com/office/drawing/2014/main" id="{CAFEDE63-93E4-4E3A-B692-30AA82726B9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13910" y="5530322"/>
            <a:ext cx="1640742" cy="872645"/>
          </a:xfrm>
          <a:prstGeom prst="rect">
            <a:avLst/>
          </a:prstGeom>
        </p:spPr>
      </p:pic>
    </p:spTree>
    <p:extLst>
      <p:ext uri="{BB962C8B-B14F-4D97-AF65-F5344CB8AC3E}">
        <p14:creationId xmlns:p14="http://schemas.microsoft.com/office/powerpoint/2010/main" val="2003664178"/>
      </p:ext>
    </p:extLst>
  </p:cSld>
  <p:clrMap bg1="lt1" tx1="dk1" bg2="lt2" tx2="dk2" accent1="accent1" accent2="accent2" accent3="accent3" accent4="accent4" accent5="accent5" accent6="accent6" hlink="hlink" folHlink="folHlink"/>
  <p:sldLayoutIdLst>
    <p:sldLayoutId id="2147483671" r:id="rId1"/>
    <p:sldLayoutId id="2147483702"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Lst>
  <p:hf hdr="0" dt="0"/>
  <p:txStyles>
    <p:titleStyle>
      <a:lvl1pPr algn="l" defTabSz="914400" rtl="0" eaLnBrk="1" latinLnBrk="0" hangingPunct="1">
        <a:lnSpc>
          <a:spcPct val="90000"/>
        </a:lnSpc>
        <a:spcBef>
          <a:spcPct val="0"/>
        </a:spcBef>
        <a:buNone/>
        <a:defRPr sz="4400" kern="1200">
          <a:solidFill>
            <a:srgbClr val="041E42"/>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AC2B37"/>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AC2B37"/>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AC2B37"/>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AC2B37"/>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AC2B37"/>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359487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CA0997-1D83-42DA-B216-2E0545FABAA9}" type="slidenum">
              <a:rPr lang="en-GB" smtClean="0"/>
              <a:t>‹#›</a:t>
            </a:fld>
            <a:endParaRPr lang="en-GB"/>
          </a:p>
        </p:txBody>
      </p:sp>
      <p:pic>
        <p:nvPicPr>
          <p:cNvPr id="5" name="Picture 4" descr="A close up of a logo&#10;&#10;Description generated with very high confidence">
            <a:extLst>
              <a:ext uri="{FF2B5EF4-FFF2-40B4-BE49-F238E27FC236}">
                <a16:creationId xmlns:a16="http://schemas.microsoft.com/office/drawing/2014/main" id="{F307BC52-A738-40B6-B002-BA5FA39736D6}"/>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5389272"/>
            <a:ext cx="12192000" cy="1485900"/>
          </a:xfrm>
          <a:prstGeom prst="rect">
            <a:avLst/>
          </a:prstGeom>
        </p:spPr>
      </p:pic>
    </p:spTree>
    <p:extLst>
      <p:ext uri="{BB962C8B-B14F-4D97-AF65-F5344CB8AC3E}">
        <p14:creationId xmlns:p14="http://schemas.microsoft.com/office/powerpoint/2010/main" val="18040641"/>
      </p:ext>
    </p:extLst>
  </p:cSld>
  <p:clrMap bg1="lt1" tx1="dk1" bg2="lt2" tx2="dk2" accent1="accent1" accent2="accent2" accent3="accent3" accent4="accent4" accent5="accent5" accent6="accent6" hlink="hlink" folHlink="folHlink"/>
  <p:sldLayoutIdLst>
    <p:sldLayoutId id="2147483693" r:id="rId1"/>
    <p:sldLayoutId id="214748370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Lst>
  <p:hf hdr="0" dt="0"/>
  <p:txStyles>
    <p:titleStyle>
      <a:lvl1pPr algn="l" defTabSz="914400" rtl="0" eaLnBrk="1" latinLnBrk="0" hangingPunct="1">
        <a:lnSpc>
          <a:spcPct val="90000"/>
        </a:lnSpc>
        <a:spcBef>
          <a:spcPct val="0"/>
        </a:spcBef>
        <a:buNone/>
        <a:defRPr sz="4400" kern="1200">
          <a:solidFill>
            <a:srgbClr val="041E42"/>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AC2B37"/>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AC2B37"/>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AC2B37"/>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AC2B37"/>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AC2B37"/>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69"/>
            </p:custDataLst>
          </p:nvPr>
        </p:nvGraphicFramePr>
        <p:xfrm>
          <a:off x="1590" y="1590"/>
          <a:ext cx="1586" cy="1587"/>
        </p:xfrm>
        <a:graphic>
          <a:graphicData uri="http://schemas.openxmlformats.org/presentationml/2006/ole">
            <mc:AlternateContent xmlns:mc="http://schemas.openxmlformats.org/markup-compatibility/2006">
              <mc:Choice xmlns:v="urn:schemas-microsoft-com:vml" Requires="v">
                <p:oleObj spid="_x0000_s1027" name="think-cell Slide" r:id="rId70" imgW="270" imgH="270" progId="TCLayout.ActiveDocument.1">
                  <p:embed/>
                </p:oleObj>
              </mc:Choice>
              <mc:Fallback>
                <p:oleObj name="think-cell Slide" r:id="rId70" imgW="270" imgH="270" progId="TCLayout.ActiveDocument.1">
                  <p:embed/>
                  <p:pic>
                    <p:nvPicPr>
                      <p:cNvPr id="2" name="Object 1" hidden="1"/>
                      <p:cNvPicPr/>
                      <p:nvPr/>
                    </p:nvPicPr>
                    <p:blipFill>
                      <a:blip r:embed="rId71"/>
                      <a:stretch>
                        <a:fillRect/>
                      </a:stretch>
                    </p:blipFill>
                    <p:spPr>
                      <a:xfrm>
                        <a:off x="1590" y="1590"/>
                        <a:ext cx="1586" cy="1587"/>
                      </a:xfrm>
                      <a:prstGeom prst="rect">
                        <a:avLst/>
                      </a:prstGeom>
                    </p:spPr>
                  </p:pic>
                </p:oleObj>
              </mc:Fallback>
            </mc:AlternateContent>
          </a:graphicData>
        </a:graphic>
      </p:graphicFrame>
      <p:sp>
        <p:nvSpPr>
          <p:cNvPr id="12" name="Page"/>
          <p:cNvSpPr txBox="1"/>
          <p:nvPr userDrawn="1"/>
        </p:nvSpPr>
        <p:spPr>
          <a:xfrm>
            <a:off x="11019324" y="6405036"/>
            <a:ext cx="381001"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1" name="Date Placeholder 3"/>
          <p:cNvSpPr>
            <a:spLocks noGrp="1"/>
          </p:cNvSpPr>
          <p:nvPr>
            <p:ph type="dt" sz="half" idx="2"/>
          </p:nvPr>
        </p:nvSpPr>
        <p:spPr>
          <a:xfrm>
            <a:off x="9738831" y="6405036"/>
            <a:ext cx="127163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4" name="Text Placeholder 3"/>
          <p:cNvSpPr>
            <a:spLocks noGrp="1"/>
          </p:cNvSpPr>
          <p:nvPr>
            <p:ph type="body" idx="1"/>
          </p:nvPr>
        </p:nvSpPr>
        <p:spPr>
          <a:xfrm>
            <a:off x="775384" y="2080800"/>
            <a:ext cx="10642708" cy="37872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
        <p:nvSpPr>
          <p:cNvPr id="9" name="Title Placeholder 1"/>
          <p:cNvSpPr>
            <a:spLocks noGrp="1"/>
          </p:cNvSpPr>
          <p:nvPr>
            <p:ph type="title"/>
          </p:nvPr>
        </p:nvSpPr>
        <p:spPr>
          <a:xfrm>
            <a:off x="775384" y="622801"/>
            <a:ext cx="10642708" cy="332399"/>
          </a:xfrm>
          <a:prstGeom prst="rect">
            <a:avLst/>
          </a:prstGeom>
        </p:spPr>
        <p:txBody>
          <a:bodyPr vert="horz" wrap="square" lIns="0" tIns="0" rIns="0" bIns="0" rtlCol="0" anchor="t">
            <a:spAutoFit/>
          </a:bodyPr>
          <a:lstStyle/>
          <a:p>
            <a:r>
              <a:rPr lang="en-US"/>
              <a:t>Click to add title</a:t>
            </a:r>
          </a:p>
        </p:txBody>
      </p:sp>
    </p:spTree>
    <p:extLst>
      <p:ext uri="{BB962C8B-B14F-4D97-AF65-F5344CB8AC3E}">
        <p14:creationId xmlns:p14="http://schemas.microsoft.com/office/powerpoint/2010/main" val="59984039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 id="2147483741" r:id="rId27"/>
    <p:sldLayoutId id="2147483742" r:id="rId28"/>
    <p:sldLayoutId id="2147483743" r:id="rId29"/>
    <p:sldLayoutId id="2147483744" r:id="rId30"/>
    <p:sldLayoutId id="2147483745" r:id="rId31"/>
    <p:sldLayoutId id="2147483746" r:id="rId32"/>
    <p:sldLayoutId id="2147483747" r:id="rId33"/>
    <p:sldLayoutId id="2147483748" r:id="rId34"/>
    <p:sldLayoutId id="2147483749" r:id="rId35"/>
    <p:sldLayoutId id="2147483750" r:id="rId36"/>
    <p:sldLayoutId id="2147483751" r:id="rId37"/>
    <p:sldLayoutId id="2147483752" r:id="rId38"/>
    <p:sldLayoutId id="2147483753" r:id="rId39"/>
    <p:sldLayoutId id="2147483754" r:id="rId40"/>
    <p:sldLayoutId id="2147483755" r:id="rId41"/>
    <p:sldLayoutId id="2147483756" r:id="rId42"/>
    <p:sldLayoutId id="2147483757" r:id="rId43"/>
    <p:sldLayoutId id="2147483758" r:id="rId44"/>
    <p:sldLayoutId id="2147483759" r:id="rId45"/>
    <p:sldLayoutId id="2147483760" r:id="rId46"/>
    <p:sldLayoutId id="2147483761" r:id="rId47"/>
    <p:sldLayoutId id="2147483762" r:id="rId48"/>
    <p:sldLayoutId id="2147483763" r:id="rId49"/>
    <p:sldLayoutId id="2147483764" r:id="rId50"/>
    <p:sldLayoutId id="2147483765" r:id="rId51"/>
    <p:sldLayoutId id="2147483766" r:id="rId52"/>
    <p:sldLayoutId id="2147483767" r:id="rId53"/>
    <p:sldLayoutId id="2147483768" r:id="rId54"/>
    <p:sldLayoutId id="2147483769" r:id="rId55"/>
    <p:sldLayoutId id="2147483770" r:id="rId56"/>
    <p:sldLayoutId id="2147483771" r:id="rId57"/>
    <p:sldLayoutId id="2147483772" r:id="rId58"/>
    <p:sldLayoutId id="2147483773" r:id="rId59"/>
    <p:sldLayoutId id="2147483774" r:id="rId60"/>
    <p:sldLayoutId id="2147483775" r:id="rId61"/>
    <p:sldLayoutId id="2147483776" r:id="rId62"/>
    <p:sldLayoutId id="2147483777" r:id="rId63"/>
    <p:sldLayoutId id="2147483778" r:id="rId64"/>
    <p:sldLayoutId id="2147483779" r:id="rId65"/>
    <p:sldLayoutId id="2147483780" r:id="rId6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0">
          <p15:clr>
            <a:srgbClr val="F26B43"/>
          </p15:clr>
        </p15:guide>
        <p15:guide id="2" pos="395">
          <p15:clr>
            <a:srgbClr val="F26B43"/>
          </p15:clr>
        </p15:guide>
        <p15:guide id="3" pos="5845">
          <p15:clr>
            <a:srgbClr val="F26B43"/>
          </p15:clr>
        </p15:guide>
        <p15:guide id="4" orient="horz" pos="387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www.gov.uk/check-duties-customs-exporting" TargetMode="External"/><Relationship Id="rId7" Type="http://schemas.openxmlformats.org/officeDocument/2006/relationships/hyperlink" Target="https://europa.eu/youreurope/business/taxation/vat/vat-refunds/index_en.htm" TargetMode="External"/><Relationship Id="rId2" Type="http://schemas.openxmlformats.org/officeDocument/2006/relationships/hyperlink" Target="https://www.gov.uk/prepare-to-export-from-great-britain-from-january-2021" TargetMode="External"/><Relationship Id="rId1" Type="http://schemas.openxmlformats.org/officeDocument/2006/relationships/slideLayout" Target="../slideLayouts/slideLayout12.xml"/><Relationship Id="rId6" Type="http://schemas.openxmlformats.org/officeDocument/2006/relationships/hyperlink" Target="https://trade.ec.europa.eu/tradehelp/eu-value-added-tax-vat#:~:text=Imports%3A%20VAT%20is%20levied%20on,under%20a%20VAT%20suspensive%20arrangement" TargetMode="External"/><Relationship Id="rId5" Type="http://schemas.openxmlformats.org/officeDocument/2006/relationships/hyperlink" Target="https://ec.europa.eu/taxation_customs/business/calculation-customs-duties/what-is-common-customs-tariff/taric_en" TargetMode="External"/><Relationship Id="rId4" Type="http://schemas.openxmlformats.org/officeDocument/2006/relationships/hyperlink" Target="https://trade.ec.europa.eu/tradehelp/eu-import-procedure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guidance/trader-support-service"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gov.uk/government/collections/the-uks-trade-agreements"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s>
</file>

<file path=ppt/slides/_rels/slide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gov.uk/guidance/help-and-support-if-your-business-trades-with-the-eu"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gov.uk/check-tariffs-1-january-2021"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hyperlink" Target="https://www.gov.uk/prepare-to-import-to-great-britain-from-january-2021"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hyperlink" Target="https://www.gov.uk/government/publications/the-border-operating-model"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www.gov.uk/guidance/using-simplified-declarations-for-imports" TargetMode="External"/><Relationship Id="rId7" Type="http://schemas.openxmlformats.org/officeDocument/2006/relationships/hyperlink" Target="https://www.gov.uk/government/publications/notice-3001-special-procedures-for-the-union-customs-code/annex-a" TargetMode="External"/><Relationship Id="rId2" Type="http://schemas.openxmlformats.org/officeDocument/2006/relationships/hyperlink" Target="https://www.gov.uk/guidance/apply-to-be-an-authorised-consignor-or-consignee" TargetMode="External"/><Relationship Id="rId1" Type="http://schemas.openxmlformats.org/officeDocument/2006/relationships/slideLayout" Target="../slideLayouts/slideLayout12.xml"/><Relationship Id="rId6" Type="http://schemas.openxmlformats.org/officeDocument/2006/relationships/hyperlink" Target="https://www.gov.uk/guidance/outward-processing-relief-opr#:~:text=Help%20with%20OPR-,How%20Outward%20Processing%20Relief%20(%20OPR%20)%20works,the%20goods%20are%20re%2Dimported." TargetMode="External"/><Relationship Id="rId5" Type="http://schemas.openxmlformats.org/officeDocument/2006/relationships/hyperlink" Target="https://www.gov.uk/guidance/apply-to-delay-or-pay-less-duty-on-goods-you-import-to-process-or-repair" TargetMode="External"/><Relationship Id="rId4" Type="http://schemas.openxmlformats.org/officeDocument/2006/relationships/hyperlink" Target="https://www.gov.uk/guidance/authorised-economic-operator-certific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3BCF-0C7B-413D-9AC4-21039938F2DC}"/>
              </a:ext>
            </a:extLst>
          </p:cNvPr>
          <p:cNvSpPr>
            <a:spLocks noGrp="1"/>
          </p:cNvSpPr>
          <p:nvPr>
            <p:ph type="title"/>
          </p:nvPr>
        </p:nvSpPr>
        <p:spPr>
          <a:xfrm>
            <a:off x="124973" y="414672"/>
            <a:ext cx="6107214" cy="2852737"/>
          </a:xfrm>
        </p:spPr>
        <p:txBody>
          <a:bodyPr>
            <a:normAutofit fontScale="90000"/>
          </a:bodyPr>
          <a:lstStyle/>
          <a:p>
            <a:r>
              <a:rPr lang="en-GB" dirty="0">
                <a:solidFill>
                  <a:schemeClr val="accent5">
                    <a:lumMod val="50000"/>
                  </a:schemeClr>
                </a:solidFill>
              </a:rPr>
              <a:t>Preparing for </a:t>
            </a:r>
            <a:br>
              <a:rPr lang="en-GB" dirty="0">
                <a:solidFill>
                  <a:schemeClr val="accent5">
                    <a:lumMod val="50000"/>
                  </a:schemeClr>
                </a:solidFill>
              </a:rPr>
            </a:br>
            <a:r>
              <a:rPr lang="en-GB" dirty="0">
                <a:solidFill>
                  <a:schemeClr val="accent5">
                    <a:lumMod val="50000"/>
                  </a:schemeClr>
                </a:solidFill>
              </a:rPr>
              <a:t>1 January 2021 </a:t>
            </a:r>
            <a:br>
              <a:rPr lang="en-GB" dirty="0">
                <a:solidFill>
                  <a:schemeClr val="accent5">
                    <a:lumMod val="50000"/>
                  </a:schemeClr>
                </a:solidFill>
              </a:rPr>
            </a:br>
            <a:r>
              <a:rPr lang="en-GB" sz="3100" i="1" dirty="0">
                <a:solidFill>
                  <a:schemeClr val="accent5">
                    <a:lumMod val="50000"/>
                  </a:schemeClr>
                </a:solidFill>
              </a:rPr>
              <a:t>for businesses trading chemicals between the EU and UK</a:t>
            </a:r>
            <a:br>
              <a:rPr lang="en-GB" dirty="0"/>
            </a:br>
            <a:endParaRPr lang="en-GB" sz="2800" dirty="0"/>
          </a:p>
        </p:txBody>
      </p:sp>
      <p:sp>
        <p:nvSpPr>
          <p:cNvPr id="5" name="Text Placeholder 4">
            <a:extLst>
              <a:ext uri="{FF2B5EF4-FFF2-40B4-BE49-F238E27FC236}">
                <a16:creationId xmlns:a16="http://schemas.microsoft.com/office/drawing/2014/main" id="{6FB6CD0D-38CA-406B-A593-DE21DF4E00E7}"/>
              </a:ext>
            </a:extLst>
          </p:cNvPr>
          <p:cNvSpPr>
            <a:spLocks noGrp="1"/>
          </p:cNvSpPr>
          <p:nvPr>
            <p:ph type="body" idx="1"/>
          </p:nvPr>
        </p:nvSpPr>
        <p:spPr>
          <a:xfrm>
            <a:off x="124974" y="4150868"/>
            <a:ext cx="5769990" cy="1556026"/>
          </a:xfrm>
        </p:spPr>
        <p:txBody>
          <a:bodyPr>
            <a:normAutofit fontScale="92500" lnSpcReduction="20000"/>
          </a:bodyPr>
          <a:lstStyle/>
          <a:p>
            <a:r>
              <a:rPr lang="en-GB" dirty="0">
                <a:solidFill>
                  <a:schemeClr val="tx1"/>
                </a:solidFill>
              </a:rPr>
              <a:t>Ryan Diggory, Trade Policy Advisor</a:t>
            </a:r>
          </a:p>
          <a:p>
            <a:r>
              <a:rPr lang="en-GB" sz="2000" dirty="0">
                <a:solidFill>
                  <a:schemeClr val="tx1"/>
                </a:solidFill>
              </a:rPr>
              <a:t>Chemicals sector team</a:t>
            </a:r>
          </a:p>
          <a:p>
            <a:r>
              <a:rPr lang="en-GB" sz="2000" dirty="0">
                <a:solidFill>
                  <a:schemeClr val="tx1"/>
                </a:solidFill>
              </a:rPr>
              <a:t>Department for Business, Energy and Industrial Strategy </a:t>
            </a:r>
          </a:p>
          <a:p>
            <a:r>
              <a:rPr lang="en-GB" sz="2000" dirty="0">
                <a:solidFill>
                  <a:schemeClr val="tx1"/>
                </a:solidFill>
              </a:rPr>
              <a:t>28 October 2020</a:t>
            </a:r>
          </a:p>
        </p:txBody>
      </p:sp>
      <p:pic>
        <p:nvPicPr>
          <p:cNvPr id="3" name="Picture 2">
            <a:extLst>
              <a:ext uri="{FF2B5EF4-FFF2-40B4-BE49-F238E27FC236}">
                <a16:creationId xmlns:a16="http://schemas.microsoft.com/office/drawing/2014/main" id="{CACCB3D4-94E6-4F7C-A350-14D7360A5EEF}"/>
              </a:ext>
            </a:extLst>
          </p:cNvPr>
          <p:cNvPicPr>
            <a:picLocks noChangeAspect="1"/>
          </p:cNvPicPr>
          <p:nvPr/>
        </p:nvPicPr>
        <p:blipFill>
          <a:blip r:embed="rId3"/>
          <a:stretch>
            <a:fillRect/>
          </a:stretch>
        </p:blipFill>
        <p:spPr>
          <a:xfrm>
            <a:off x="6297038" y="0"/>
            <a:ext cx="5894962" cy="5894962"/>
          </a:xfrm>
          <a:prstGeom prst="rect">
            <a:avLst/>
          </a:prstGeom>
        </p:spPr>
      </p:pic>
    </p:spTree>
    <p:extLst>
      <p:ext uri="{BB962C8B-B14F-4D97-AF65-F5344CB8AC3E}">
        <p14:creationId xmlns:p14="http://schemas.microsoft.com/office/powerpoint/2010/main" val="1062359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6F9E0-976C-4253-8E36-4A645EDF0528}"/>
              </a:ext>
            </a:extLst>
          </p:cNvPr>
          <p:cNvSpPr>
            <a:spLocks noGrp="1"/>
          </p:cNvSpPr>
          <p:nvPr>
            <p:ph type="title"/>
          </p:nvPr>
        </p:nvSpPr>
        <p:spPr>
          <a:xfrm>
            <a:off x="501111" y="172769"/>
            <a:ext cx="10515600" cy="683265"/>
          </a:xfrm>
        </p:spPr>
        <p:txBody>
          <a:bodyPr>
            <a:noAutofit/>
          </a:bodyPr>
          <a:lstStyle/>
          <a:p>
            <a:r>
              <a:rPr lang="en-GB" sz="3200" b="1" dirty="0">
                <a:latin typeface="+mn-lt"/>
              </a:rPr>
              <a:t>Exports from GB to the EU</a:t>
            </a:r>
          </a:p>
        </p:txBody>
      </p:sp>
      <p:sp>
        <p:nvSpPr>
          <p:cNvPr id="3" name="Text Placeholder 2">
            <a:extLst>
              <a:ext uri="{FF2B5EF4-FFF2-40B4-BE49-F238E27FC236}">
                <a16:creationId xmlns:a16="http://schemas.microsoft.com/office/drawing/2014/main" id="{6D36625E-19AC-4358-9DED-52271AB37746}"/>
              </a:ext>
            </a:extLst>
          </p:cNvPr>
          <p:cNvSpPr>
            <a:spLocks noGrp="1"/>
          </p:cNvSpPr>
          <p:nvPr>
            <p:ph type="body" idx="1"/>
          </p:nvPr>
        </p:nvSpPr>
        <p:spPr>
          <a:xfrm>
            <a:off x="376136" y="955550"/>
            <a:ext cx="11511064" cy="5000017"/>
          </a:xfrm>
        </p:spPr>
        <p:txBody>
          <a:bodyPr>
            <a:normAutofit lnSpcReduction="10000"/>
          </a:bodyPr>
          <a:lstStyle/>
          <a:p>
            <a:r>
              <a:rPr lang="en-GB" sz="2400" b="1" dirty="0">
                <a:solidFill>
                  <a:schemeClr val="tx1"/>
                </a:solidFill>
                <a:latin typeface="+mn-lt"/>
                <a:hlinkClick r:id="rId2"/>
              </a:rPr>
              <a:t>https://www.gov.uk/prepare-to-export-from-great-britain-from-january-2021</a:t>
            </a:r>
            <a:endParaRPr lang="en-GB" sz="2400" b="1" dirty="0">
              <a:solidFill>
                <a:schemeClr val="tx1"/>
              </a:solidFill>
              <a:latin typeface="+mn-lt"/>
            </a:endParaRPr>
          </a:p>
          <a:p>
            <a:endParaRPr lang="en-GB" dirty="0">
              <a:solidFill>
                <a:srgbClr val="000000"/>
              </a:solidFill>
              <a:latin typeface="Calibri" panose="020F0502020204030204"/>
            </a:endParaRPr>
          </a:p>
          <a:p>
            <a:r>
              <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Exporters of goods from GB should ensure they are familiar with using the </a:t>
            </a:r>
            <a:r>
              <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hlinkClick r:id="rId3"/>
              </a:rPr>
              <a:t>‘Check How to Export Goods’</a:t>
            </a:r>
            <a:r>
              <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a:t>
            </a:r>
            <a:r>
              <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tool which provides detailed information on duties and customs procedures for over 160 countries. </a:t>
            </a:r>
          </a:p>
          <a:p>
            <a:endParaRPr lang="en-GB" dirty="0">
              <a:solidFill>
                <a:srgbClr val="AA1580"/>
              </a:solidFill>
              <a:latin typeface="+mn-lt"/>
            </a:endParaRPr>
          </a:p>
          <a:p>
            <a:r>
              <a:rPr lang="en-GB" dirty="0">
                <a:solidFill>
                  <a:schemeClr val="tx1"/>
                </a:solidFill>
                <a:latin typeface="+mn-lt"/>
              </a:rPr>
              <a:t>UK exporters Delivering Duty Paid to EU customers will need to be familiar with EU import customs rules (including the EU EORI requirement) and VAT as well. For the latter, they may need a fiscal representative. For EU import procedures, the starting point for guidance is </a:t>
            </a:r>
            <a:r>
              <a:rPr lang="en-GB" dirty="0">
                <a:latin typeface="+mn-lt"/>
                <a:hlinkClick r:id="rId4"/>
              </a:rPr>
              <a:t>here</a:t>
            </a:r>
            <a:r>
              <a:rPr lang="en-GB" dirty="0">
                <a:solidFill>
                  <a:schemeClr val="tx1"/>
                </a:solidFill>
                <a:latin typeface="+mn-lt"/>
              </a:rPr>
              <a:t>, and for EU tariffs </a:t>
            </a:r>
            <a:r>
              <a:rPr kumimoji="0" lang="en-GB" sz="2400" i="0" u="none" strike="noStrike" kern="1200" cap="none" spc="0" normalizeH="0" baseline="0" noProof="0" dirty="0">
                <a:ln>
                  <a:noFill/>
                </a:ln>
                <a:solidFill>
                  <a:srgbClr val="0070C0"/>
                </a:solidFill>
                <a:effectLst/>
                <a:uLnTx/>
                <a:uFillTx/>
                <a:latin typeface="+mn-lt"/>
                <a:ea typeface="+mn-ea"/>
                <a:cs typeface="Arial" panose="020B0604020202020204" pitchFamily="34" charset="0"/>
                <a:hlinkClick r:id="rId5"/>
              </a:rPr>
              <a:t>here</a:t>
            </a:r>
            <a:r>
              <a:rPr kumimoji="0" lang="en-GB" sz="2400" i="0" u="none" strike="noStrike" kern="1200" cap="none" spc="0" normalizeH="0" baseline="0" noProof="0" dirty="0">
                <a:ln>
                  <a:noFill/>
                </a:ln>
                <a:solidFill>
                  <a:srgbClr val="0070C0"/>
                </a:solidFill>
                <a:effectLst/>
                <a:uLnTx/>
                <a:uFillTx/>
                <a:latin typeface="+mn-lt"/>
                <a:ea typeface="+mn-ea"/>
                <a:cs typeface="Arial" panose="020B0604020202020204" pitchFamily="34" charset="0"/>
              </a:rPr>
              <a:t>.   </a:t>
            </a:r>
          </a:p>
          <a:p>
            <a:r>
              <a:rPr lang="en-GB" dirty="0">
                <a:latin typeface="+mn-lt"/>
              </a:rPr>
              <a:t> </a:t>
            </a:r>
          </a:p>
          <a:p>
            <a:r>
              <a:rPr lang="en-GB" dirty="0">
                <a:solidFill>
                  <a:schemeClr val="tx1"/>
                </a:solidFill>
                <a:latin typeface="+mn-lt"/>
              </a:rPr>
              <a:t>Member States have different rules for collecting import VAT, which are </a:t>
            </a:r>
            <a:r>
              <a:rPr lang="en-GB" dirty="0" err="1">
                <a:solidFill>
                  <a:schemeClr val="tx1"/>
                </a:solidFill>
                <a:latin typeface="+mn-lt"/>
              </a:rPr>
              <a:t>sumarised</a:t>
            </a:r>
            <a:r>
              <a:rPr lang="en-GB" dirty="0">
                <a:solidFill>
                  <a:schemeClr val="tx1"/>
                </a:solidFill>
                <a:latin typeface="+mn-lt"/>
              </a:rPr>
              <a:t> </a:t>
            </a:r>
            <a:r>
              <a:rPr lang="en-GB" dirty="0">
                <a:latin typeface="+mn-lt"/>
                <a:hlinkClick r:id="rId6"/>
              </a:rPr>
              <a:t>here</a:t>
            </a:r>
            <a:r>
              <a:rPr lang="en-GB" dirty="0">
                <a:solidFill>
                  <a:schemeClr val="tx1"/>
                </a:solidFill>
                <a:latin typeface="+mn-lt"/>
              </a:rPr>
              <a:t>. The refund process differs across member states too: </a:t>
            </a:r>
            <a:r>
              <a:rPr kumimoji="0" lang="en-GB" sz="240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panose="020B0604020202020204" pitchFamily="34" charset="0"/>
                <a:hlinkClick r:id="rId7"/>
              </a:rPr>
              <a:t>this page</a:t>
            </a:r>
            <a:r>
              <a:rPr lang="en-GB" dirty="0">
                <a:solidFill>
                  <a:srgbClr val="FF0000"/>
                </a:solidFill>
                <a:latin typeface="+mn-lt"/>
              </a:rPr>
              <a:t> </a:t>
            </a:r>
            <a:r>
              <a:rPr lang="en-GB" dirty="0">
                <a:solidFill>
                  <a:schemeClr val="tx1"/>
                </a:solidFill>
                <a:latin typeface="+mn-lt"/>
              </a:rPr>
              <a:t>is a starting point. </a:t>
            </a:r>
          </a:p>
          <a:p>
            <a:endParaRPr lang="en-GB" dirty="0"/>
          </a:p>
        </p:txBody>
      </p:sp>
      <p:sp>
        <p:nvSpPr>
          <p:cNvPr id="5" name="Slide Number Placeholder 4">
            <a:extLst>
              <a:ext uri="{FF2B5EF4-FFF2-40B4-BE49-F238E27FC236}">
                <a16:creationId xmlns:a16="http://schemas.microsoft.com/office/drawing/2014/main" id="{6E0BAB7C-B033-49A1-A531-F2B5ACDE427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A030DFD-335B-4480-BEA0-C8D897832E82}" type="slidenum">
              <a:rPr kumimoji="0" lang="en-GB"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928A6DB1-93AC-49BB-9B5E-FE24468E213E}"/>
              </a:ext>
            </a:extLst>
          </p:cNvPr>
          <p:cNvPicPr>
            <a:picLocks noChangeAspect="1"/>
          </p:cNvPicPr>
          <p:nvPr/>
        </p:nvPicPr>
        <p:blipFill>
          <a:blip r:embed="rId8"/>
          <a:stretch>
            <a:fillRect/>
          </a:stretch>
        </p:blipFill>
        <p:spPr>
          <a:xfrm>
            <a:off x="10549646" y="107106"/>
            <a:ext cx="1390954" cy="1390954"/>
          </a:xfrm>
          <a:prstGeom prst="rect">
            <a:avLst/>
          </a:prstGeom>
        </p:spPr>
      </p:pic>
    </p:spTree>
    <p:extLst>
      <p:ext uri="{BB962C8B-B14F-4D97-AF65-F5344CB8AC3E}">
        <p14:creationId xmlns:p14="http://schemas.microsoft.com/office/powerpoint/2010/main" val="2436514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1610F-4543-43E1-9CF7-5F1CC6F8A5BE}"/>
              </a:ext>
            </a:extLst>
          </p:cNvPr>
          <p:cNvSpPr>
            <a:spLocks noGrp="1"/>
          </p:cNvSpPr>
          <p:nvPr>
            <p:ph type="title"/>
          </p:nvPr>
        </p:nvSpPr>
        <p:spPr>
          <a:xfrm>
            <a:off x="202659" y="125177"/>
            <a:ext cx="10515600" cy="601155"/>
          </a:xfrm>
        </p:spPr>
        <p:txBody>
          <a:bodyPr>
            <a:normAutofit/>
          </a:bodyPr>
          <a:lstStyle/>
          <a:p>
            <a:r>
              <a:rPr lang="en-GB" sz="3200" b="1" dirty="0">
                <a:solidFill>
                  <a:schemeClr val="accent1">
                    <a:lumMod val="50000"/>
                  </a:schemeClr>
                </a:solidFill>
              </a:rPr>
              <a:t>Northern Ireland Protocol</a:t>
            </a:r>
          </a:p>
        </p:txBody>
      </p:sp>
      <p:sp>
        <p:nvSpPr>
          <p:cNvPr id="3" name="Content Placeholder 2">
            <a:extLst>
              <a:ext uri="{FF2B5EF4-FFF2-40B4-BE49-F238E27FC236}">
                <a16:creationId xmlns:a16="http://schemas.microsoft.com/office/drawing/2014/main" id="{1959656E-3D9C-4203-AEE3-204EB28413E0}"/>
              </a:ext>
            </a:extLst>
          </p:cNvPr>
          <p:cNvSpPr>
            <a:spLocks noGrp="1"/>
          </p:cNvSpPr>
          <p:nvPr>
            <p:ph idx="1"/>
          </p:nvPr>
        </p:nvSpPr>
        <p:spPr>
          <a:xfrm>
            <a:off x="0" y="380644"/>
            <a:ext cx="12192000" cy="5233480"/>
          </a:xfrm>
          <a:noFill/>
        </p:spPr>
        <p:txBody>
          <a:bodyPr>
            <a:noAutofit/>
          </a:bodyPr>
          <a:lstStyle/>
          <a:p>
            <a:pPr marL="342900" lvl="0" indent="-342900">
              <a:lnSpc>
                <a:spcPct val="115000"/>
              </a:lnSpc>
              <a:buFont typeface="+mj-lt"/>
              <a:buAutoNum type="arabicPeriod"/>
            </a:pPr>
            <a:endParaRPr lang="en-GB" sz="2400" dirty="0">
              <a:effectLst/>
              <a:ea typeface="Calibri" panose="020F050202020403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GB" sz="2400" b="1" i="0" u="none" strike="noStrike" kern="1200" cap="none" spc="0" normalizeH="0" baseline="0" noProof="0" dirty="0">
                <a:ln>
                  <a:noFill/>
                </a:ln>
                <a:solidFill>
                  <a:srgbClr val="0B0C0C"/>
                </a:solidFill>
                <a:effectLst/>
                <a:uLnTx/>
                <a:uFillTx/>
                <a:latin typeface="Calibri" panose="020F0502020204030204"/>
                <a:ea typeface="+mn-ea"/>
                <a:cs typeface="Arial" panose="020B0604020202020204" pitchFamily="34" charset="0"/>
              </a:rPr>
              <a:t> Moving goods from Northern Ireland to Great Britain should take place as it does now</a:t>
            </a:r>
            <a:r>
              <a:rPr kumimoji="0" lang="en-GB" sz="2400" b="0" i="0" u="none" strike="noStrike" kern="1200" cap="none" spc="0" normalizeH="0" baseline="0" noProof="0" dirty="0">
                <a:ln>
                  <a:noFill/>
                </a:ln>
                <a:solidFill>
                  <a:srgbClr val="0B0C0C"/>
                </a:solidFill>
                <a:effectLst/>
                <a:uLnTx/>
                <a:uFillTx/>
                <a:latin typeface="Calibri" panose="020F0502020204030204"/>
                <a:ea typeface="+mn-ea"/>
                <a:cs typeface="Arial" panose="020B0604020202020204" pitchFamily="34" charset="0"/>
              </a:rPr>
              <a:t> – there will be no additional process, paperwork, or restrictions on Northern Ireland goods moving to Great Britain, delivering unfettered access. That will mean no declarations, tariffs, new regulatory checks or customs checks, or additional approvals for goods from Northern Ireland businesses to be placed on the UK market. Those goods will be able to be placed on the market in Scotland, Wales and England, whether certified against EU or UK rules.</a:t>
            </a:r>
          </a:p>
          <a:p>
            <a:pPr marL="228600" marR="0" lvl="0" indent="-22860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n-GB" sz="2400" b="0" i="0" u="none" strike="noStrike" kern="1200" cap="none" spc="0" normalizeH="0" baseline="0" noProof="0" dirty="0">
              <a:ln>
                <a:noFill/>
              </a:ln>
              <a:solidFill>
                <a:srgbClr val="0B0C0C"/>
              </a:solidFill>
              <a:effectLst/>
              <a:uLnTx/>
              <a:uFillTx/>
              <a:latin typeface="Calibri" panose="020F0502020204030204"/>
              <a:ea typeface="+mn-ea"/>
              <a:cs typeface="Arial" panose="020B0604020202020204" pitchFamily="34" charset="0"/>
            </a:endParaRPr>
          </a:p>
          <a:p>
            <a:pPr lvl="0">
              <a:buFont typeface="+mj-lt"/>
              <a:buAutoNum type="arabicPeriod"/>
            </a:pPr>
            <a:r>
              <a:rPr lang="en-GB" sz="2400" b="1" dirty="0">
                <a:solidFill>
                  <a:srgbClr val="0B0C0C"/>
                </a:solidFill>
                <a:latin typeface="Calibri" panose="020F0502020204030204"/>
              </a:rPr>
              <a:t> Changes for goods moving from Great Britain to Northern Ireland will be kept to an absolute minimum</a:t>
            </a:r>
            <a:r>
              <a:rPr lang="en-GB" sz="2400" dirty="0">
                <a:solidFill>
                  <a:srgbClr val="0B0C0C"/>
                </a:solidFill>
                <a:latin typeface="Calibri" panose="020F0502020204030204"/>
              </a:rPr>
              <a:t> - with a new Trader Support Service, available to all traders at no cost, to be established to provide wraparound support, alongside guidance on the processes for food and agricultural products designed to uphold the longstanding status of the island of Ireland as a single epidemiological unit.</a:t>
            </a:r>
          </a:p>
          <a:p>
            <a:pPr marL="228600" marR="0" lvl="0" indent="-228600" algn="l" defTabSz="914400" rtl="0" eaLnBrk="1" fontAlgn="auto" latinLnBrk="0" hangingPunct="1">
              <a:lnSpc>
                <a:spcPct val="90000"/>
              </a:lnSpc>
              <a:spcBef>
                <a:spcPts val="1000"/>
              </a:spcBef>
              <a:spcAft>
                <a:spcPts val="0"/>
              </a:spcAft>
              <a:buClrTx/>
              <a:buSzTx/>
              <a:buFont typeface="+mj-lt"/>
              <a:buAutoNum type="arabicPeriod"/>
              <a:tabLst/>
              <a:defRPr/>
            </a:pPr>
            <a:endParaRPr lang="en-GB" sz="2400" dirty="0">
              <a:effectLst/>
              <a:ea typeface="Calibri" panose="020F0502020204030204" pitchFamily="34" charset="0"/>
            </a:endParaRPr>
          </a:p>
        </p:txBody>
      </p:sp>
      <p:sp>
        <p:nvSpPr>
          <p:cNvPr id="5" name="Slide Number Placeholder 4">
            <a:extLst>
              <a:ext uri="{FF2B5EF4-FFF2-40B4-BE49-F238E27FC236}">
                <a16:creationId xmlns:a16="http://schemas.microsoft.com/office/drawing/2014/main" id="{C9CD5D45-525F-4D44-8D53-E83DB3595D4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A030DFD-335B-4480-BEA0-C8D897832E82}" type="slidenum">
              <a:rPr kumimoji="0" lang="en-GB"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1514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1610F-4543-43E1-9CF7-5F1CC6F8A5BE}"/>
              </a:ext>
            </a:extLst>
          </p:cNvPr>
          <p:cNvSpPr>
            <a:spLocks noGrp="1"/>
          </p:cNvSpPr>
          <p:nvPr>
            <p:ph type="title"/>
          </p:nvPr>
        </p:nvSpPr>
        <p:spPr>
          <a:xfrm>
            <a:off x="202659" y="125177"/>
            <a:ext cx="10515600" cy="601155"/>
          </a:xfrm>
        </p:spPr>
        <p:txBody>
          <a:bodyPr>
            <a:normAutofit/>
          </a:bodyPr>
          <a:lstStyle/>
          <a:p>
            <a:r>
              <a:rPr lang="en-GB" sz="3200" b="1" dirty="0">
                <a:solidFill>
                  <a:schemeClr val="accent1">
                    <a:lumMod val="50000"/>
                  </a:schemeClr>
                </a:solidFill>
              </a:rPr>
              <a:t>Northern Ireland Protocol</a:t>
            </a:r>
          </a:p>
        </p:txBody>
      </p:sp>
      <p:sp>
        <p:nvSpPr>
          <p:cNvPr id="3" name="Content Placeholder 2">
            <a:extLst>
              <a:ext uri="{FF2B5EF4-FFF2-40B4-BE49-F238E27FC236}">
                <a16:creationId xmlns:a16="http://schemas.microsoft.com/office/drawing/2014/main" id="{1959656E-3D9C-4203-AEE3-204EB28413E0}"/>
              </a:ext>
            </a:extLst>
          </p:cNvPr>
          <p:cNvSpPr>
            <a:spLocks noGrp="1"/>
          </p:cNvSpPr>
          <p:nvPr>
            <p:ph idx="1"/>
          </p:nvPr>
        </p:nvSpPr>
        <p:spPr>
          <a:xfrm>
            <a:off x="42111" y="620396"/>
            <a:ext cx="12192000" cy="5233480"/>
          </a:xfrm>
          <a:noFill/>
        </p:spPr>
        <p:txBody>
          <a:bodyPr>
            <a:noAutofit/>
          </a:bodyPr>
          <a:lstStyle/>
          <a:p>
            <a:pPr marL="0" indent="0" algn="l">
              <a:buNone/>
            </a:pPr>
            <a:endParaRPr lang="en-GB" sz="2400" b="1" i="0" dirty="0">
              <a:solidFill>
                <a:srgbClr val="0B0C0C"/>
              </a:solidFill>
              <a:effectLst/>
              <a:latin typeface="+mn-lt"/>
            </a:endParaRPr>
          </a:p>
          <a:p>
            <a:pPr marL="0" indent="0" algn="l">
              <a:buNone/>
            </a:pPr>
            <a:r>
              <a:rPr lang="en-GB" sz="2400" b="1" i="0" dirty="0">
                <a:solidFill>
                  <a:srgbClr val="0B0C0C"/>
                </a:solidFill>
                <a:effectLst/>
                <a:latin typeface="+mn-lt"/>
              </a:rPr>
              <a:t>3. Trade in goods between Northern Ireland and Ireland, and between Northern Ireland and EU Member States, will continue unaffected</a:t>
            </a:r>
            <a:r>
              <a:rPr lang="en-GB" sz="2400" b="0" i="0" dirty="0">
                <a:solidFill>
                  <a:srgbClr val="0B0C0C"/>
                </a:solidFill>
                <a:effectLst/>
                <a:latin typeface="+mn-lt"/>
              </a:rPr>
              <a:t>, with no change at the border, no new paperwork, and no tariffs or regulatory checks.</a:t>
            </a:r>
          </a:p>
          <a:p>
            <a:pPr marL="0" indent="0" algn="l">
              <a:buNone/>
            </a:pPr>
            <a:endParaRPr lang="en-GB" sz="2400" dirty="0">
              <a:solidFill>
                <a:srgbClr val="0B0C0C"/>
              </a:solidFill>
              <a:latin typeface="+mn-lt"/>
              <a:ea typeface="Calibri" panose="020F0502020204030204" pitchFamily="34" charset="0"/>
            </a:endParaRPr>
          </a:p>
          <a:p>
            <a:pPr marL="0" indent="0" algn="l">
              <a:buNone/>
            </a:pPr>
            <a:r>
              <a:rPr lang="en-GB" sz="2400" b="1" dirty="0">
                <a:solidFill>
                  <a:srgbClr val="0B0C0C"/>
                </a:solidFill>
                <a:latin typeface="+mn-lt"/>
                <a:ea typeface="Calibri" panose="020F0502020204030204" pitchFamily="34" charset="0"/>
              </a:rPr>
              <a:t>4. </a:t>
            </a:r>
            <a:r>
              <a:rPr lang="en-GB" sz="2400" b="1" dirty="0">
                <a:solidFill>
                  <a:prstClr val="black"/>
                </a:solidFill>
                <a:latin typeface="+mn-lt"/>
                <a:ea typeface="Calibri" panose="020F0502020204030204" pitchFamily="34" charset="0"/>
              </a:rPr>
              <a:t>Trade from third countries</a:t>
            </a:r>
            <a:r>
              <a:rPr lang="en-GB" sz="2400" dirty="0">
                <a:solidFill>
                  <a:prstClr val="black"/>
                </a:solidFill>
                <a:latin typeface="+mn-lt"/>
                <a:ea typeface="Calibri" panose="020F0502020204030204" pitchFamily="34" charset="0"/>
              </a:rPr>
              <a:t> will be handled in accordance with these principles and, where the UK has Free Trade Agreements (FTAs) with those countries, Northern Ireland businesses will benefit from preferential tariffs just as the rest of the UK will.</a:t>
            </a:r>
            <a:r>
              <a:rPr lang="en-GB" sz="2400" b="1" dirty="0">
                <a:solidFill>
                  <a:prstClr val="black"/>
                </a:solidFill>
                <a:latin typeface="+mn-lt"/>
                <a:ea typeface="Calibri" panose="020F0502020204030204" pitchFamily="34" charset="0"/>
              </a:rPr>
              <a:t> </a:t>
            </a:r>
          </a:p>
          <a:p>
            <a:pPr marL="0" lvl="0" indent="0">
              <a:lnSpc>
                <a:spcPct val="115000"/>
              </a:lnSpc>
              <a:buNone/>
            </a:pPr>
            <a:endParaRPr lang="en-GB" sz="2400" b="1" dirty="0">
              <a:solidFill>
                <a:prstClr val="black"/>
              </a:solidFill>
              <a:latin typeface="+mn-lt"/>
              <a:ea typeface="Calibri" panose="020F0502020204030204" pitchFamily="34" charset="0"/>
            </a:endParaRPr>
          </a:p>
          <a:p>
            <a:pPr marL="0" lvl="0" indent="0">
              <a:buNone/>
              <a:defRPr/>
            </a:pPr>
            <a:r>
              <a:rPr lang="en-GB" sz="2400" b="1" dirty="0">
                <a:solidFill>
                  <a:srgbClr val="FF0000"/>
                </a:solidFill>
                <a:latin typeface="Calibri" panose="020F0502020204030204"/>
                <a:ea typeface="Calibri" panose="020F0502020204030204" pitchFamily="34" charset="0"/>
              </a:rPr>
              <a:t>If you are moving goods from GB to or through NI, sign up to HMRC’s NI Trader support service: </a:t>
            </a:r>
            <a:r>
              <a:rPr lang="en-GB" sz="2400" dirty="0">
                <a:solidFill>
                  <a:prstClr val="black"/>
                </a:solidFill>
                <a:latin typeface="Calibri" panose="020F0502020204030204"/>
                <a:ea typeface="Calibri" panose="020F0502020204030204" pitchFamily="34" charset="0"/>
                <a:hlinkClick r:id="rId3">
                  <a:extLst>
                    <a:ext uri="{A12FA001-AC4F-418D-AE19-62706E023703}">
                      <ahyp:hlinkClr xmlns:ahyp="http://schemas.microsoft.com/office/drawing/2018/hyperlinkcolor" val="tx"/>
                    </a:ext>
                  </a:extLst>
                </a:hlinkClick>
              </a:rPr>
              <a:t>https://www.gov.uk/guidance/trader-support-service</a:t>
            </a:r>
            <a:r>
              <a:rPr lang="en-GB" sz="2400" dirty="0">
                <a:solidFill>
                  <a:prstClr val="black"/>
                </a:solidFill>
                <a:latin typeface="Calibri" panose="020F0502020204030204"/>
                <a:ea typeface="Calibri" panose="020F0502020204030204" pitchFamily="34" charset="0"/>
              </a:rPr>
              <a:t>  </a:t>
            </a:r>
          </a:p>
          <a:p>
            <a:pPr marL="0" lvl="0" indent="0">
              <a:buNone/>
              <a:defRPr/>
            </a:pPr>
            <a:endParaRPr lang="en-GB" sz="2400" dirty="0">
              <a:solidFill>
                <a:prstClr val="black"/>
              </a:solidFill>
              <a:ea typeface="Calibri" panose="020F0502020204030204" pitchFamily="34" charset="0"/>
            </a:endParaRPr>
          </a:p>
          <a:p>
            <a:pPr marL="0" indent="0" algn="l">
              <a:buNone/>
            </a:pPr>
            <a:endParaRPr lang="en-GB" sz="2400" b="0" i="0" dirty="0">
              <a:solidFill>
                <a:srgbClr val="0B0C0C"/>
              </a:solidFill>
              <a:effectLst/>
              <a:latin typeface="+mn-lt"/>
            </a:endParaRPr>
          </a:p>
          <a:p>
            <a:pPr marL="342900" lvl="0" indent="-342900">
              <a:lnSpc>
                <a:spcPct val="115000"/>
              </a:lnSpc>
              <a:buFont typeface="+mj-lt"/>
              <a:buAutoNum type="arabicPeriod"/>
            </a:pPr>
            <a:endParaRPr lang="en-GB" sz="2400" dirty="0">
              <a:highlight>
                <a:srgbClr val="FFFF00"/>
              </a:highlight>
              <a:ea typeface="Calibri" panose="020F0502020204030204" pitchFamily="34" charset="0"/>
            </a:endParaRPr>
          </a:p>
        </p:txBody>
      </p:sp>
      <p:sp>
        <p:nvSpPr>
          <p:cNvPr id="5" name="Slide Number Placeholder 4">
            <a:extLst>
              <a:ext uri="{FF2B5EF4-FFF2-40B4-BE49-F238E27FC236}">
                <a16:creationId xmlns:a16="http://schemas.microsoft.com/office/drawing/2014/main" id="{C9CD5D45-525F-4D44-8D53-E83DB3595D4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A030DFD-335B-4480-BEA0-C8D897832E82}" type="slidenum">
              <a:rPr kumimoji="0" lang="en-GB"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099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5F05A-70BF-46E0-A803-8922EDDDD32A}"/>
              </a:ext>
            </a:extLst>
          </p:cNvPr>
          <p:cNvSpPr>
            <a:spLocks noGrp="1"/>
          </p:cNvSpPr>
          <p:nvPr>
            <p:ph type="title"/>
          </p:nvPr>
        </p:nvSpPr>
        <p:spPr>
          <a:xfrm rot="10800000" flipV="1">
            <a:off x="0" y="261274"/>
            <a:ext cx="12192000" cy="689367"/>
          </a:xfrm>
        </p:spPr>
        <p:txBody>
          <a:bodyPr>
            <a:noAutofit/>
          </a:bodyPr>
          <a:lstStyle/>
          <a:p>
            <a:r>
              <a:rPr lang="en-GB" sz="2800" b="1" dirty="0">
                <a:solidFill>
                  <a:schemeClr val="accent1">
                    <a:lumMod val="50000"/>
                  </a:schemeClr>
                </a:solidFill>
              </a:rPr>
              <a:t>In negotiations with the EU, agreeing the UK mandate would achieve (among other things)…</a:t>
            </a:r>
          </a:p>
        </p:txBody>
      </p:sp>
      <p:sp>
        <p:nvSpPr>
          <p:cNvPr id="5" name="Slide Number Placeholder 4">
            <a:extLst>
              <a:ext uri="{FF2B5EF4-FFF2-40B4-BE49-F238E27FC236}">
                <a16:creationId xmlns:a16="http://schemas.microsoft.com/office/drawing/2014/main" id="{01F92937-17F9-41FD-8C61-D47BD8ED90D5}"/>
              </a:ext>
            </a:extLst>
          </p:cNvPr>
          <p:cNvSpPr>
            <a:spLocks noGrp="1"/>
          </p:cNvSpPr>
          <p:nvPr>
            <p:ph type="sldNum" sz="quarter" idx="12"/>
          </p:nvPr>
        </p:nvSpPr>
        <p:spPr/>
        <p:txBody>
          <a:bodyPr/>
          <a:lstStyle/>
          <a:p>
            <a:fld id="{3A030DFD-335B-4480-BEA0-C8D897832E82}" type="slidenum">
              <a:rPr lang="en-GB" smtClean="0"/>
              <a:pPr/>
              <a:t>2</a:t>
            </a:fld>
            <a:endParaRPr lang="en-GB"/>
          </a:p>
        </p:txBody>
      </p:sp>
      <p:sp>
        <p:nvSpPr>
          <p:cNvPr id="6" name="TextBox 5">
            <a:extLst>
              <a:ext uri="{FF2B5EF4-FFF2-40B4-BE49-F238E27FC236}">
                <a16:creationId xmlns:a16="http://schemas.microsoft.com/office/drawing/2014/main" id="{FD888782-FDF8-45B5-B22A-9550D94A1ABC}"/>
              </a:ext>
            </a:extLst>
          </p:cNvPr>
          <p:cNvSpPr txBox="1"/>
          <p:nvPr/>
        </p:nvSpPr>
        <p:spPr>
          <a:xfrm>
            <a:off x="382005" y="982176"/>
            <a:ext cx="11254494" cy="4893647"/>
          </a:xfrm>
          <a:prstGeom prst="rect">
            <a:avLst/>
          </a:prstGeom>
          <a:noFill/>
        </p:spPr>
        <p:txBody>
          <a:bodyPr wrap="square">
            <a:spAutoFit/>
          </a:bodyPr>
          <a:lstStyle/>
          <a:p>
            <a:pPr marL="342900" indent="-342900">
              <a:buFont typeface="Arial" panose="020B0604020202020204" pitchFamily="34" charset="0"/>
              <a:buChar char="•"/>
            </a:pPr>
            <a:r>
              <a:rPr lang="en-GB" sz="2400" dirty="0"/>
              <a:t>Tariff-free market access with simple rules of origin</a:t>
            </a:r>
          </a:p>
          <a:p>
            <a:pPr marL="342900" indent="-342900">
              <a:buFont typeface="Arial" panose="020B0604020202020204" pitchFamily="34" charset="0"/>
              <a:buChar char="•"/>
            </a:pPr>
            <a:r>
              <a:rPr lang="en-GB" sz="2400" dirty="0"/>
              <a:t>Provisions to support the efficiency of documentary clearance, transparency, advance rulings and non-discrimination</a:t>
            </a:r>
          </a:p>
          <a:p>
            <a:pPr marL="342900" indent="-342900">
              <a:buFont typeface="Arial" panose="020B0604020202020204" pitchFamily="34" charset="0"/>
              <a:buChar char="•"/>
            </a:pPr>
            <a:r>
              <a:rPr lang="en-GB" sz="2400" dirty="0"/>
              <a:t>Reciprocal commitments to allow EU and UK road transport operators to provide services to, from and through each other's territories</a:t>
            </a:r>
          </a:p>
          <a:p>
            <a:pPr marL="342900" indent="-342900">
              <a:buFont typeface="Arial" panose="020B0604020202020204" pitchFamily="34" charset="0"/>
              <a:buChar char="•"/>
            </a:pPr>
            <a:r>
              <a:rPr lang="en-GB" sz="2400" dirty="0"/>
              <a:t>Visa-free access for EU and UK nationals to undertake short-term business trips to supply services, including intra-company transfers; contractual service suppliers; and independent (i.e. self-employed) professionals and investors. </a:t>
            </a:r>
          </a:p>
          <a:p>
            <a:pPr marL="342900" indent="-342900">
              <a:buFont typeface="Arial" panose="020B0604020202020204" pitchFamily="34" charset="0"/>
              <a:buChar char="•"/>
            </a:pPr>
            <a:r>
              <a:rPr lang="en-GB" sz="2400" dirty="0"/>
              <a:t>A framework for either party to request that the other consider its technical regulation to be equivalent to its own regulation</a:t>
            </a:r>
          </a:p>
          <a:p>
            <a:pPr marL="342900" indent="-342900">
              <a:buFont typeface="Arial" panose="020B0604020202020204" pitchFamily="34" charset="0"/>
              <a:buChar char="•"/>
            </a:pPr>
            <a:r>
              <a:rPr lang="en-GB" sz="2400" dirty="0"/>
              <a:t>Cooperation when setting marking or labelling requirements to ensure these do not constitute unnecessary obstacles to trade</a:t>
            </a:r>
          </a:p>
          <a:p>
            <a:pPr marL="342900" indent="-342900">
              <a:buFont typeface="Arial" panose="020B0604020202020204" pitchFamily="34" charset="0"/>
              <a:buChar char="•"/>
            </a:pPr>
            <a:r>
              <a:rPr lang="en-GB" sz="2400" dirty="0"/>
              <a:t>Mutual recognition of conformity assessment of goods</a:t>
            </a:r>
          </a:p>
        </p:txBody>
      </p:sp>
    </p:spTree>
    <p:extLst>
      <p:ext uri="{BB962C8B-B14F-4D97-AF65-F5344CB8AC3E}">
        <p14:creationId xmlns:p14="http://schemas.microsoft.com/office/powerpoint/2010/main" val="3511256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205DC-2E29-4F0D-ADFC-181EC6ABDAFE}"/>
              </a:ext>
            </a:extLst>
          </p:cNvPr>
          <p:cNvSpPr>
            <a:spLocks noGrp="1"/>
          </p:cNvSpPr>
          <p:nvPr>
            <p:ph type="title"/>
          </p:nvPr>
        </p:nvSpPr>
        <p:spPr>
          <a:xfrm>
            <a:off x="408720" y="261274"/>
            <a:ext cx="10515600" cy="726387"/>
          </a:xfrm>
        </p:spPr>
        <p:txBody>
          <a:bodyPr>
            <a:normAutofit fontScale="90000"/>
          </a:bodyPr>
          <a:lstStyle/>
          <a:p>
            <a:r>
              <a:rPr lang="en-GB" sz="3200" b="1" dirty="0">
                <a:solidFill>
                  <a:schemeClr val="accent5">
                    <a:lumMod val="50000"/>
                  </a:schemeClr>
                </a:solidFill>
              </a:rPr>
              <a:t>State of play with UK Free Trade Agreement negotiations</a:t>
            </a:r>
          </a:p>
        </p:txBody>
      </p:sp>
      <p:sp>
        <p:nvSpPr>
          <p:cNvPr id="3" name="Content Placeholder 2">
            <a:extLst>
              <a:ext uri="{FF2B5EF4-FFF2-40B4-BE49-F238E27FC236}">
                <a16:creationId xmlns:a16="http://schemas.microsoft.com/office/drawing/2014/main" id="{E0B06EDC-CB93-4A38-B62F-BA6B0516134A}"/>
              </a:ext>
            </a:extLst>
          </p:cNvPr>
          <p:cNvSpPr>
            <a:spLocks noGrp="1"/>
          </p:cNvSpPr>
          <p:nvPr>
            <p:ph idx="1"/>
          </p:nvPr>
        </p:nvSpPr>
        <p:spPr>
          <a:xfrm>
            <a:off x="838200" y="1458569"/>
            <a:ext cx="10515600" cy="3940861"/>
          </a:xfrm>
        </p:spPr>
        <p:txBody>
          <a:bodyPr/>
          <a:lstStyle/>
          <a:p>
            <a:pPr marL="0" indent="0">
              <a:buNone/>
            </a:pPr>
            <a:r>
              <a:rPr lang="en-GB" dirty="0">
                <a:hlinkClick r:id="rId2"/>
              </a:rPr>
              <a:t>https://www.gov.uk/government/collections/the-uks-trade-agreements</a:t>
            </a:r>
            <a:r>
              <a:rPr lang="en-GB" dirty="0"/>
              <a:t>  </a:t>
            </a:r>
          </a:p>
          <a:p>
            <a:endParaRPr lang="en-GB" dirty="0"/>
          </a:p>
        </p:txBody>
      </p:sp>
      <p:sp>
        <p:nvSpPr>
          <p:cNvPr id="5" name="Slide Number Placeholder 4">
            <a:extLst>
              <a:ext uri="{FF2B5EF4-FFF2-40B4-BE49-F238E27FC236}">
                <a16:creationId xmlns:a16="http://schemas.microsoft.com/office/drawing/2014/main" id="{3BCA63AB-D35C-4A2A-AB60-3AE4002A7636}"/>
              </a:ext>
            </a:extLst>
          </p:cNvPr>
          <p:cNvSpPr>
            <a:spLocks noGrp="1"/>
          </p:cNvSpPr>
          <p:nvPr>
            <p:ph type="sldNum" sz="quarter" idx="12"/>
          </p:nvPr>
        </p:nvSpPr>
        <p:spPr/>
        <p:txBody>
          <a:bodyPr/>
          <a:lstStyle/>
          <a:p>
            <a:fld id="{3A030DFD-335B-4480-BEA0-C8D897832E82}" type="slidenum">
              <a:rPr lang="en-GB" smtClean="0"/>
              <a:pPr/>
              <a:t>3</a:t>
            </a:fld>
            <a:endParaRPr lang="en-GB"/>
          </a:p>
        </p:txBody>
      </p:sp>
      <p:pic>
        <p:nvPicPr>
          <p:cNvPr id="4" name="Picture 3">
            <a:extLst>
              <a:ext uri="{FF2B5EF4-FFF2-40B4-BE49-F238E27FC236}">
                <a16:creationId xmlns:a16="http://schemas.microsoft.com/office/drawing/2014/main" id="{4C74A667-2BF3-4741-97E4-02E20C44D3F1}"/>
              </a:ext>
            </a:extLst>
          </p:cNvPr>
          <p:cNvPicPr>
            <a:picLocks noChangeAspect="1"/>
          </p:cNvPicPr>
          <p:nvPr/>
        </p:nvPicPr>
        <p:blipFill>
          <a:blip r:embed="rId3"/>
          <a:stretch>
            <a:fillRect/>
          </a:stretch>
        </p:blipFill>
        <p:spPr>
          <a:xfrm>
            <a:off x="3907429" y="2550977"/>
            <a:ext cx="4377142" cy="2912789"/>
          </a:xfrm>
          <a:prstGeom prst="rect">
            <a:avLst/>
          </a:prstGeom>
        </p:spPr>
      </p:pic>
    </p:spTree>
    <p:extLst>
      <p:ext uri="{BB962C8B-B14F-4D97-AF65-F5344CB8AC3E}">
        <p14:creationId xmlns:p14="http://schemas.microsoft.com/office/powerpoint/2010/main" val="4036130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20967EF-F803-4D2B-A408-C992DE5120F3}"/>
              </a:ext>
            </a:extLst>
          </p:cNvPr>
          <p:cNvGrpSpPr/>
          <p:nvPr/>
        </p:nvGrpSpPr>
        <p:grpSpPr>
          <a:xfrm>
            <a:off x="519869" y="1661367"/>
            <a:ext cx="11334905" cy="3535266"/>
            <a:chOff x="597691" y="1568513"/>
            <a:chExt cx="10540182" cy="2937980"/>
          </a:xfrm>
        </p:grpSpPr>
        <p:grpSp>
          <p:nvGrpSpPr>
            <p:cNvPr id="4" name="Group 3">
              <a:extLst>
                <a:ext uri="{FF2B5EF4-FFF2-40B4-BE49-F238E27FC236}">
                  <a16:creationId xmlns:a16="http://schemas.microsoft.com/office/drawing/2014/main" id="{0D2A3C40-BCD1-4463-B9CC-5C6649A45C2E}"/>
                </a:ext>
              </a:extLst>
            </p:cNvPr>
            <p:cNvGrpSpPr/>
            <p:nvPr/>
          </p:nvGrpSpPr>
          <p:grpSpPr>
            <a:xfrm>
              <a:off x="1198511" y="2062152"/>
              <a:ext cx="9939362" cy="2444341"/>
              <a:chOff x="1287721" y="1734903"/>
              <a:chExt cx="9939362" cy="2444341"/>
            </a:xfrm>
          </p:grpSpPr>
          <p:cxnSp>
            <p:nvCxnSpPr>
              <p:cNvPr id="12" name="Straight Connector 11">
                <a:extLst>
                  <a:ext uri="{FF2B5EF4-FFF2-40B4-BE49-F238E27FC236}">
                    <a16:creationId xmlns:a16="http://schemas.microsoft.com/office/drawing/2014/main" id="{DA8C7EDF-B742-42C8-BB90-E7BB1D0A02AE}"/>
                  </a:ext>
                </a:extLst>
              </p:cNvPr>
              <p:cNvCxnSpPr/>
              <p:nvPr/>
            </p:nvCxnSpPr>
            <p:spPr>
              <a:xfrm>
                <a:off x="1287721" y="1734903"/>
                <a:ext cx="9939362" cy="0"/>
              </a:xfrm>
              <a:prstGeom prst="line">
                <a:avLst/>
              </a:prstGeom>
              <a:ln w="9525" cap="rnd">
                <a:solidFill>
                  <a:schemeClr val="bg1">
                    <a:lumMod val="7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B8E0835-8CF4-4119-8835-26EEB56871AF}"/>
                  </a:ext>
                </a:extLst>
              </p:cNvPr>
              <p:cNvCxnSpPr/>
              <p:nvPr/>
            </p:nvCxnSpPr>
            <p:spPr>
              <a:xfrm>
                <a:off x="1287721" y="2223771"/>
                <a:ext cx="9939362" cy="0"/>
              </a:xfrm>
              <a:prstGeom prst="line">
                <a:avLst/>
              </a:prstGeom>
              <a:ln w="9525" cap="rnd">
                <a:solidFill>
                  <a:schemeClr val="bg1">
                    <a:lumMod val="7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F8FEF90-4939-4BA7-BCA2-3AB0A1ED685F}"/>
                  </a:ext>
                </a:extLst>
              </p:cNvPr>
              <p:cNvCxnSpPr/>
              <p:nvPr/>
            </p:nvCxnSpPr>
            <p:spPr>
              <a:xfrm>
                <a:off x="1287721" y="2712640"/>
                <a:ext cx="9939362" cy="0"/>
              </a:xfrm>
              <a:prstGeom prst="line">
                <a:avLst/>
              </a:prstGeom>
              <a:ln w="9525" cap="rnd">
                <a:solidFill>
                  <a:schemeClr val="bg1">
                    <a:lumMod val="7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4865EBB-31FA-4006-B811-C8CC06C8B4A5}"/>
                  </a:ext>
                </a:extLst>
              </p:cNvPr>
              <p:cNvCxnSpPr/>
              <p:nvPr/>
            </p:nvCxnSpPr>
            <p:spPr>
              <a:xfrm>
                <a:off x="1287721" y="3201508"/>
                <a:ext cx="9939362" cy="0"/>
              </a:xfrm>
              <a:prstGeom prst="line">
                <a:avLst/>
              </a:prstGeom>
              <a:ln w="9525" cap="rnd">
                <a:solidFill>
                  <a:schemeClr val="bg1">
                    <a:lumMod val="7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C14C0B3-1917-43AF-A7F6-6510271F9AE9}"/>
                  </a:ext>
                </a:extLst>
              </p:cNvPr>
              <p:cNvCxnSpPr/>
              <p:nvPr/>
            </p:nvCxnSpPr>
            <p:spPr>
              <a:xfrm>
                <a:off x="1287721" y="3690376"/>
                <a:ext cx="9939362" cy="0"/>
              </a:xfrm>
              <a:prstGeom prst="line">
                <a:avLst/>
              </a:prstGeom>
              <a:ln w="9525" cap="rnd">
                <a:solidFill>
                  <a:schemeClr val="bg1">
                    <a:lumMod val="7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81DB7F0-D6EF-4D44-9778-AC9D3B548FF7}"/>
                  </a:ext>
                </a:extLst>
              </p:cNvPr>
              <p:cNvCxnSpPr/>
              <p:nvPr/>
            </p:nvCxnSpPr>
            <p:spPr>
              <a:xfrm>
                <a:off x="1287721" y="4179244"/>
                <a:ext cx="9939362" cy="0"/>
              </a:xfrm>
              <a:prstGeom prst="line">
                <a:avLst/>
              </a:prstGeom>
              <a:ln w="9525" cap="rnd">
                <a:solidFill>
                  <a:schemeClr val="bg1">
                    <a:lumMod val="75000"/>
                  </a:schemeClr>
                </a:solidFill>
                <a:prstDash val="dash"/>
                <a:round/>
              </a:ln>
            </p:spPr>
            <p:style>
              <a:lnRef idx="1">
                <a:schemeClr val="accent1"/>
              </a:lnRef>
              <a:fillRef idx="0">
                <a:schemeClr val="accent1"/>
              </a:fillRef>
              <a:effectRef idx="0">
                <a:schemeClr val="accent1"/>
              </a:effectRef>
              <a:fontRef idx="minor">
                <a:schemeClr val="tx1"/>
              </a:fontRef>
            </p:style>
          </p:cxnSp>
        </p:grpSp>
        <p:sp>
          <p:nvSpPr>
            <p:cNvPr id="20" name="Rectangle 19">
              <a:extLst>
                <a:ext uri="{FF2B5EF4-FFF2-40B4-BE49-F238E27FC236}">
                  <a16:creationId xmlns:a16="http://schemas.microsoft.com/office/drawing/2014/main" id="{AD5CAF40-CB10-4F8F-B693-8CA77CAEB52A}"/>
                </a:ext>
              </a:extLst>
            </p:cNvPr>
            <p:cNvSpPr/>
            <p:nvPr/>
          </p:nvSpPr>
          <p:spPr>
            <a:xfrm>
              <a:off x="1287721" y="1611003"/>
              <a:ext cx="3256041" cy="320088"/>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bg2">
                      <a:lumMod val="20000"/>
                      <a:lumOff val="80000"/>
                    </a:schemeClr>
                  </a:solidFill>
                </a14:hiddenFill>
              </a:ext>
              <a:ext uri="{91240B29-F687-4F45-9708-019B960494DF}">
                <a14:hiddenLine xmlns:a14="http://schemas.microsoft.com/office/drawing/2010/main" w="9525" cap="rnd" cmpd="sng" algn="ctr">
                  <a:solidFill>
                    <a:schemeClr val="bg2">
                      <a:lumMod val="20000"/>
                      <a:lumOff val="8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nSpc>
                  <a:spcPct val="90000"/>
                </a:lnSpc>
              </a:pPr>
              <a:r>
                <a:rPr lang="en-US" sz="1600" dirty="0">
                  <a:solidFill>
                    <a:srgbClr val="1E1348"/>
                  </a:solidFill>
                  <a:cs typeface="Helvetica" panose="020B0604020202020204" pitchFamily="34" charset="0"/>
                </a:rPr>
                <a:t>Trade, importing and exporting</a:t>
              </a:r>
            </a:p>
          </p:txBody>
        </p:sp>
        <p:sp>
          <p:nvSpPr>
            <p:cNvPr id="21" name="Rectangle 20">
              <a:extLst>
                <a:ext uri="{FF2B5EF4-FFF2-40B4-BE49-F238E27FC236}">
                  <a16:creationId xmlns:a16="http://schemas.microsoft.com/office/drawing/2014/main" id="{77569A0D-B292-47FD-B180-DEDAE9BA85CA}"/>
                </a:ext>
              </a:extLst>
            </p:cNvPr>
            <p:cNvSpPr/>
            <p:nvPr/>
          </p:nvSpPr>
          <p:spPr>
            <a:xfrm>
              <a:off x="1287720" y="2139820"/>
              <a:ext cx="3256041" cy="320088"/>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bg2">
                      <a:lumMod val="20000"/>
                      <a:lumOff val="80000"/>
                    </a:schemeClr>
                  </a:solidFill>
                </a14:hiddenFill>
              </a:ext>
              <a:ext uri="{91240B29-F687-4F45-9708-019B960494DF}">
                <a14:hiddenLine xmlns:a14="http://schemas.microsoft.com/office/drawing/2010/main" w="9525" cap="rnd" cmpd="sng" algn="ctr">
                  <a:solidFill>
                    <a:schemeClr val="bg2">
                      <a:lumMod val="20000"/>
                      <a:lumOff val="8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nSpc>
                  <a:spcPct val="90000"/>
                </a:lnSpc>
              </a:pPr>
              <a:r>
                <a:rPr lang="en-US" sz="1600" dirty="0">
                  <a:solidFill>
                    <a:srgbClr val="1E1348"/>
                  </a:solidFill>
                  <a:cs typeface="Helvetica" panose="020B0604020202020204" pitchFamily="34" charset="0"/>
                </a:rPr>
                <a:t>Regulations &amp; standards of goods</a:t>
              </a:r>
            </a:p>
          </p:txBody>
        </p:sp>
        <p:sp>
          <p:nvSpPr>
            <p:cNvPr id="22" name="Rectangle 21">
              <a:extLst>
                <a:ext uri="{FF2B5EF4-FFF2-40B4-BE49-F238E27FC236}">
                  <a16:creationId xmlns:a16="http://schemas.microsoft.com/office/drawing/2014/main" id="{775192E7-7C3E-4893-AB2C-75AE7C52E929}"/>
                </a:ext>
              </a:extLst>
            </p:cNvPr>
            <p:cNvSpPr/>
            <p:nvPr/>
          </p:nvSpPr>
          <p:spPr>
            <a:xfrm>
              <a:off x="1287720" y="4145307"/>
              <a:ext cx="3256041" cy="320088"/>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bg2">
                      <a:lumMod val="20000"/>
                      <a:lumOff val="80000"/>
                    </a:schemeClr>
                  </a:solidFill>
                </a14:hiddenFill>
              </a:ext>
              <a:ext uri="{91240B29-F687-4F45-9708-019B960494DF}">
                <a14:hiddenLine xmlns:a14="http://schemas.microsoft.com/office/drawing/2010/main" w="9525" cap="rnd" cmpd="sng" algn="ctr">
                  <a:solidFill>
                    <a:schemeClr val="bg2">
                      <a:lumMod val="20000"/>
                      <a:lumOff val="8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nSpc>
                  <a:spcPct val="90000"/>
                </a:lnSpc>
              </a:pPr>
              <a:r>
                <a:rPr lang="en-US" sz="1600" dirty="0">
                  <a:solidFill>
                    <a:srgbClr val="1E1348"/>
                  </a:solidFill>
                  <a:cs typeface="Helvetica" panose="020B0604020202020204" pitchFamily="34" charset="0"/>
                </a:rPr>
                <a:t>Emissions trading</a:t>
              </a:r>
            </a:p>
          </p:txBody>
        </p:sp>
        <p:sp>
          <p:nvSpPr>
            <p:cNvPr id="23" name="Rectangle 22">
              <a:extLst>
                <a:ext uri="{FF2B5EF4-FFF2-40B4-BE49-F238E27FC236}">
                  <a16:creationId xmlns:a16="http://schemas.microsoft.com/office/drawing/2014/main" id="{9988968F-39B7-434C-BE45-6F1FB7A74636}"/>
                </a:ext>
              </a:extLst>
            </p:cNvPr>
            <p:cNvSpPr/>
            <p:nvPr/>
          </p:nvSpPr>
          <p:spPr>
            <a:xfrm>
              <a:off x="1287720" y="2648596"/>
              <a:ext cx="3256041" cy="320088"/>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bg2">
                      <a:lumMod val="20000"/>
                      <a:lumOff val="80000"/>
                    </a:schemeClr>
                  </a:solidFill>
                </a14:hiddenFill>
              </a:ext>
              <a:ext uri="{91240B29-F687-4F45-9708-019B960494DF}">
                <a14:hiddenLine xmlns:a14="http://schemas.microsoft.com/office/drawing/2010/main" w="9525" cap="rnd" cmpd="sng" algn="ctr">
                  <a:solidFill>
                    <a:schemeClr val="bg2">
                      <a:lumMod val="20000"/>
                      <a:lumOff val="8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nSpc>
                  <a:spcPct val="90000"/>
                </a:lnSpc>
              </a:pPr>
              <a:r>
                <a:rPr lang="en-US" sz="1600" dirty="0">
                  <a:solidFill>
                    <a:srgbClr val="1E1348"/>
                  </a:solidFill>
                  <a:cs typeface="Helvetica" panose="020B0604020202020204" pitchFamily="34" charset="0"/>
                </a:rPr>
                <a:t>Labour mobility</a:t>
              </a:r>
            </a:p>
          </p:txBody>
        </p:sp>
        <p:sp>
          <p:nvSpPr>
            <p:cNvPr id="24" name="Rectangle 23">
              <a:extLst>
                <a:ext uri="{FF2B5EF4-FFF2-40B4-BE49-F238E27FC236}">
                  <a16:creationId xmlns:a16="http://schemas.microsoft.com/office/drawing/2014/main" id="{C6853291-3A69-495D-AE3F-24259BE0E9C9}"/>
                </a:ext>
              </a:extLst>
            </p:cNvPr>
            <p:cNvSpPr/>
            <p:nvPr/>
          </p:nvSpPr>
          <p:spPr>
            <a:xfrm>
              <a:off x="1287720" y="3639318"/>
              <a:ext cx="3256041" cy="320088"/>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bg2">
                      <a:lumMod val="20000"/>
                      <a:lumOff val="80000"/>
                    </a:schemeClr>
                  </a:solidFill>
                </a14:hiddenFill>
              </a:ext>
              <a:ext uri="{91240B29-F687-4F45-9708-019B960494DF}">
                <a14:hiddenLine xmlns:a14="http://schemas.microsoft.com/office/drawing/2010/main" w="9525" cap="rnd" cmpd="sng" algn="ctr">
                  <a:solidFill>
                    <a:schemeClr val="bg2">
                      <a:lumMod val="20000"/>
                      <a:lumOff val="8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nSpc>
                  <a:spcPct val="90000"/>
                </a:lnSpc>
              </a:pPr>
              <a:r>
                <a:rPr lang="en-US" sz="1600" dirty="0">
                  <a:solidFill>
                    <a:srgbClr val="1E1348"/>
                  </a:solidFill>
                  <a:cs typeface="Helvetica" panose="020B0604020202020204" pitchFamily="34" charset="0"/>
                </a:rPr>
                <a:t>Intellectual property</a:t>
              </a:r>
            </a:p>
          </p:txBody>
        </p:sp>
        <p:sp>
          <p:nvSpPr>
            <p:cNvPr id="27" name="Rectangle 26">
              <a:extLst>
                <a:ext uri="{FF2B5EF4-FFF2-40B4-BE49-F238E27FC236}">
                  <a16:creationId xmlns:a16="http://schemas.microsoft.com/office/drawing/2014/main" id="{F4FE7E18-A66C-435B-B004-D992A85BBF92}"/>
                </a:ext>
              </a:extLst>
            </p:cNvPr>
            <p:cNvSpPr/>
            <p:nvPr/>
          </p:nvSpPr>
          <p:spPr>
            <a:xfrm>
              <a:off x="1287720" y="3167524"/>
              <a:ext cx="3256041" cy="320088"/>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bg2">
                      <a:lumMod val="20000"/>
                      <a:lumOff val="80000"/>
                    </a:schemeClr>
                  </a:solidFill>
                </a14:hiddenFill>
              </a:ext>
              <a:ext uri="{91240B29-F687-4F45-9708-019B960494DF}">
                <a14:hiddenLine xmlns:a14="http://schemas.microsoft.com/office/drawing/2010/main" w="9525" cap="rnd" cmpd="sng" algn="ctr">
                  <a:solidFill>
                    <a:schemeClr val="bg2">
                      <a:lumMod val="20000"/>
                      <a:lumOff val="8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nSpc>
                  <a:spcPct val="90000"/>
                </a:lnSpc>
              </a:pPr>
              <a:r>
                <a:rPr lang="en-US" sz="1600" dirty="0">
                  <a:solidFill>
                    <a:srgbClr val="1E1348"/>
                  </a:solidFill>
                  <a:cs typeface="Helvetica" panose="020B0604020202020204" pitchFamily="34" charset="0"/>
                </a:rPr>
                <a:t>Using personal data</a:t>
              </a:r>
            </a:p>
          </p:txBody>
        </p:sp>
        <p:pic>
          <p:nvPicPr>
            <p:cNvPr id="29" name="Graphic 5" descr="Truck">
              <a:extLst>
                <a:ext uri="{FF2B5EF4-FFF2-40B4-BE49-F238E27FC236}">
                  <a16:creationId xmlns:a16="http://schemas.microsoft.com/office/drawing/2014/main" id="{CC46589C-0E35-4764-89E5-A27FC5618C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7691" y="1568513"/>
              <a:ext cx="360000" cy="337987"/>
            </a:xfrm>
            <a:prstGeom prst="rect">
              <a:avLst/>
            </a:prstGeom>
          </p:spPr>
        </p:pic>
        <p:pic>
          <p:nvPicPr>
            <p:cNvPr id="30" name="Graphic 6" descr="Diploma">
              <a:extLst>
                <a:ext uri="{FF2B5EF4-FFF2-40B4-BE49-F238E27FC236}">
                  <a16:creationId xmlns:a16="http://schemas.microsoft.com/office/drawing/2014/main" id="{B75C185F-3AE4-4628-A0A6-5097B9C0F7F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7778" y="2183535"/>
              <a:ext cx="360000" cy="310979"/>
            </a:xfrm>
            <a:prstGeom prst="rect">
              <a:avLst/>
            </a:prstGeom>
          </p:spPr>
        </p:pic>
        <p:pic>
          <p:nvPicPr>
            <p:cNvPr id="32" name="Graphic 8" descr="Construction worker">
              <a:extLst>
                <a:ext uri="{FF2B5EF4-FFF2-40B4-BE49-F238E27FC236}">
                  <a16:creationId xmlns:a16="http://schemas.microsoft.com/office/drawing/2014/main" id="{8AB07519-1445-414A-9B3C-39324893F47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7691" y="2715215"/>
              <a:ext cx="360000" cy="311004"/>
            </a:xfrm>
            <a:prstGeom prst="rect">
              <a:avLst/>
            </a:prstGeom>
          </p:spPr>
        </p:pic>
        <p:pic>
          <p:nvPicPr>
            <p:cNvPr id="33" name="Graphic 9" descr="Briefcase">
              <a:extLst>
                <a:ext uri="{FF2B5EF4-FFF2-40B4-BE49-F238E27FC236}">
                  <a16:creationId xmlns:a16="http://schemas.microsoft.com/office/drawing/2014/main" id="{E65DC4C8-BE05-4C85-B8BA-16A72046A6C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7691" y="3616414"/>
              <a:ext cx="360000" cy="311330"/>
            </a:xfrm>
            <a:prstGeom prst="rect">
              <a:avLst/>
            </a:prstGeom>
          </p:spPr>
        </p:pic>
        <p:pic>
          <p:nvPicPr>
            <p:cNvPr id="36" name="Graphic 12" descr="Smart Phone">
              <a:extLst>
                <a:ext uri="{FF2B5EF4-FFF2-40B4-BE49-F238E27FC236}">
                  <a16:creationId xmlns:a16="http://schemas.microsoft.com/office/drawing/2014/main" id="{791F82F1-35FA-4E3D-BD7E-03E00D68B61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7691" y="3117994"/>
              <a:ext cx="360000" cy="311006"/>
            </a:xfrm>
            <a:prstGeom prst="rect">
              <a:avLst/>
            </a:prstGeom>
          </p:spPr>
        </p:pic>
        <p:sp>
          <p:nvSpPr>
            <p:cNvPr id="38" name="Rectangle 37">
              <a:extLst>
                <a:ext uri="{FF2B5EF4-FFF2-40B4-BE49-F238E27FC236}">
                  <a16:creationId xmlns:a16="http://schemas.microsoft.com/office/drawing/2014/main" id="{84E6413F-3E55-412A-8FF0-A44D5AA167B9}"/>
                </a:ext>
              </a:extLst>
            </p:cNvPr>
            <p:cNvSpPr/>
            <p:nvPr/>
          </p:nvSpPr>
          <p:spPr>
            <a:xfrm>
              <a:off x="5209153" y="1637204"/>
              <a:ext cx="5928720" cy="313932"/>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bg2">
                      <a:lumMod val="20000"/>
                      <a:lumOff val="80000"/>
                    </a:schemeClr>
                  </a:solidFill>
                </a14:hiddenFill>
              </a:ext>
              <a:ext uri="{91240B29-F687-4F45-9708-019B960494DF}">
                <a14:hiddenLine xmlns:a14="http://schemas.microsoft.com/office/drawing/2010/main" w="9525" cap="rnd" cmpd="sng" algn="ctr">
                  <a:solidFill>
                    <a:schemeClr val="bg2">
                      <a:lumMod val="20000"/>
                      <a:lumOff val="8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nSpc>
                  <a:spcPct val="90000"/>
                </a:lnSpc>
              </a:pPr>
              <a:r>
                <a:rPr lang="en-US" sz="1600" dirty="0">
                  <a:solidFill>
                    <a:srgbClr val="1E1348"/>
                  </a:solidFill>
                  <a:cs typeface="Helvetica" panose="020B0604020202020204" pitchFamily="34" charset="0"/>
                </a:rPr>
                <a:t>Customs, taxes and duties, export and import declarations</a:t>
              </a:r>
            </a:p>
          </p:txBody>
        </p:sp>
        <p:sp>
          <p:nvSpPr>
            <p:cNvPr id="39" name="Rectangle 38">
              <a:extLst>
                <a:ext uri="{FF2B5EF4-FFF2-40B4-BE49-F238E27FC236}">
                  <a16:creationId xmlns:a16="http://schemas.microsoft.com/office/drawing/2014/main" id="{1A04D61D-E4BD-4186-8930-985CE86A3C8E}"/>
                </a:ext>
              </a:extLst>
            </p:cNvPr>
            <p:cNvSpPr/>
            <p:nvPr/>
          </p:nvSpPr>
          <p:spPr>
            <a:xfrm>
              <a:off x="5209153" y="2166032"/>
              <a:ext cx="5928720" cy="260893"/>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bg2">
                      <a:lumMod val="20000"/>
                      <a:lumOff val="80000"/>
                    </a:schemeClr>
                  </a:solidFill>
                </a14:hiddenFill>
              </a:ext>
              <a:ext uri="{91240B29-F687-4F45-9708-019B960494DF}">
                <a14:hiddenLine xmlns:a14="http://schemas.microsoft.com/office/drawing/2010/main" w="9525" cap="rnd" cmpd="sng" algn="ctr">
                  <a:solidFill>
                    <a:schemeClr val="bg2">
                      <a:lumMod val="20000"/>
                      <a:lumOff val="8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nSpc>
                  <a:spcPct val="90000"/>
                </a:lnSpc>
              </a:pPr>
              <a:r>
                <a:rPr lang="en-US" sz="1600" dirty="0">
                  <a:solidFill>
                    <a:srgbClr val="1E1348"/>
                  </a:solidFill>
                  <a:cs typeface="Helvetica" panose="020B0604020202020204" pitchFamily="34" charset="0"/>
                </a:rPr>
                <a:t>Certification, </a:t>
              </a:r>
              <a:r>
                <a:rPr lang="en-US" sz="1600" dirty="0" err="1">
                  <a:solidFill>
                    <a:srgbClr val="1E1348"/>
                  </a:solidFill>
                  <a:cs typeface="Helvetica" panose="020B0604020202020204" pitchFamily="34" charset="0"/>
                </a:rPr>
                <a:t>authorisation</a:t>
              </a:r>
              <a:r>
                <a:rPr lang="en-US" sz="1600" dirty="0">
                  <a:solidFill>
                    <a:srgbClr val="1E1348"/>
                  </a:solidFill>
                  <a:cs typeface="Helvetica" panose="020B0604020202020204" pitchFamily="34" charset="0"/>
                </a:rPr>
                <a:t> and labelling of products and materials</a:t>
              </a:r>
            </a:p>
          </p:txBody>
        </p:sp>
        <p:sp>
          <p:nvSpPr>
            <p:cNvPr id="40" name="Rectangle 39">
              <a:extLst>
                <a:ext uri="{FF2B5EF4-FFF2-40B4-BE49-F238E27FC236}">
                  <a16:creationId xmlns:a16="http://schemas.microsoft.com/office/drawing/2014/main" id="{1C50A3E4-0822-49CC-98EF-0462EA252D56}"/>
                </a:ext>
              </a:extLst>
            </p:cNvPr>
            <p:cNvSpPr/>
            <p:nvPr/>
          </p:nvSpPr>
          <p:spPr>
            <a:xfrm>
              <a:off x="5209153" y="4151377"/>
              <a:ext cx="5928720" cy="313932"/>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bg2">
                      <a:lumMod val="20000"/>
                      <a:lumOff val="80000"/>
                    </a:schemeClr>
                  </a:solidFill>
                </a14:hiddenFill>
              </a:ext>
              <a:ext uri="{91240B29-F687-4F45-9708-019B960494DF}">
                <a14:hiddenLine xmlns:a14="http://schemas.microsoft.com/office/drawing/2010/main" w="9525" cap="rnd" cmpd="sng" algn="ctr">
                  <a:solidFill>
                    <a:schemeClr val="bg2">
                      <a:lumMod val="20000"/>
                      <a:lumOff val="8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nSpc>
                  <a:spcPct val="90000"/>
                </a:lnSpc>
              </a:pPr>
              <a:r>
                <a:rPr lang="en-US" sz="1600" dirty="0">
                  <a:solidFill>
                    <a:srgbClr val="1E1348"/>
                  </a:solidFill>
                  <a:cs typeface="Helvetica" panose="020B0604020202020204" pitchFamily="34" charset="0"/>
                </a:rPr>
                <a:t>Requirements on the production and trading of emissions</a:t>
              </a:r>
            </a:p>
          </p:txBody>
        </p:sp>
        <p:sp>
          <p:nvSpPr>
            <p:cNvPr id="41" name="Rectangle 40">
              <a:extLst>
                <a:ext uri="{FF2B5EF4-FFF2-40B4-BE49-F238E27FC236}">
                  <a16:creationId xmlns:a16="http://schemas.microsoft.com/office/drawing/2014/main" id="{AAF67B4D-11A2-4E90-A850-A8A0F84ED1F8}"/>
                </a:ext>
              </a:extLst>
            </p:cNvPr>
            <p:cNvSpPr/>
            <p:nvPr/>
          </p:nvSpPr>
          <p:spPr>
            <a:xfrm>
              <a:off x="5209153" y="2717489"/>
              <a:ext cx="5928720" cy="260893"/>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bg2">
                      <a:lumMod val="20000"/>
                      <a:lumOff val="80000"/>
                    </a:schemeClr>
                  </a:solidFill>
                </a14:hiddenFill>
              </a:ext>
              <a:ext uri="{91240B29-F687-4F45-9708-019B960494DF}">
                <a14:hiddenLine xmlns:a14="http://schemas.microsoft.com/office/drawing/2010/main" w="9525" cap="rnd" cmpd="sng" algn="ctr">
                  <a:solidFill>
                    <a:schemeClr val="bg2">
                      <a:lumMod val="20000"/>
                      <a:lumOff val="8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nSpc>
                  <a:spcPct val="90000"/>
                </a:lnSpc>
              </a:pPr>
              <a:r>
                <a:rPr lang="en-US" sz="1600" dirty="0">
                  <a:solidFill>
                    <a:srgbClr val="1E1348"/>
                  </a:solidFill>
                  <a:cs typeface="Helvetica" panose="020B0604020202020204" pitchFamily="34" charset="0"/>
                </a:rPr>
                <a:t>Travel, providing services, immigration, qualification recognition</a:t>
              </a:r>
            </a:p>
          </p:txBody>
        </p:sp>
        <p:sp>
          <p:nvSpPr>
            <p:cNvPr id="42" name="Rectangle 41">
              <a:extLst>
                <a:ext uri="{FF2B5EF4-FFF2-40B4-BE49-F238E27FC236}">
                  <a16:creationId xmlns:a16="http://schemas.microsoft.com/office/drawing/2014/main" id="{25E5B5D2-4D8B-4049-A2A8-0A5663128A0B}"/>
                </a:ext>
              </a:extLst>
            </p:cNvPr>
            <p:cNvSpPr/>
            <p:nvPr/>
          </p:nvSpPr>
          <p:spPr>
            <a:xfrm>
              <a:off x="5209153" y="3680633"/>
              <a:ext cx="5928720" cy="313932"/>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bg2">
                      <a:lumMod val="20000"/>
                      <a:lumOff val="80000"/>
                    </a:schemeClr>
                  </a:solidFill>
                </a14:hiddenFill>
              </a:ext>
              <a:ext uri="{91240B29-F687-4F45-9708-019B960494DF}">
                <a14:hiddenLine xmlns:a14="http://schemas.microsoft.com/office/drawing/2010/main" w="9525" cap="rnd" cmpd="sng" algn="ctr">
                  <a:solidFill>
                    <a:schemeClr val="bg2">
                      <a:lumMod val="20000"/>
                      <a:lumOff val="8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nSpc>
                  <a:spcPct val="90000"/>
                </a:lnSpc>
              </a:pPr>
              <a:r>
                <a:rPr lang="en-US" sz="1600" dirty="0">
                  <a:solidFill>
                    <a:srgbClr val="1E1348"/>
                  </a:solidFill>
                  <a:cs typeface="Helvetica" panose="020B0604020202020204" pitchFamily="34" charset="0"/>
                </a:rPr>
                <a:t>Recognition and protection of trademarks, copyright and patents</a:t>
              </a:r>
            </a:p>
          </p:txBody>
        </p:sp>
        <p:sp>
          <p:nvSpPr>
            <p:cNvPr id="45" name="Rectangle 44">
              <a:extLst>
                <a:ext uri="{FF2B5EF4-FFF2-40B4-BE49-F238E27FC236}">
                  <a16:creationId xmlns:a16="http://schemas.microsoft.com/office/drawing/2014/main" id="{C5EA7488-1250-4BD9-8804-FACC1709794C}"/>
                </a:ext>
              </a:extLst>
            </p:cNvPr>
            <p:cNvSpPr/>
            <p:nvPr/>
          </p:nvSpPr>
          <p:spPr>
            <a:xfrm>
              <a:off x="5209153" y="3045568"/>
              <a:ext cx="5928720" cy="53553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bg2">
                      <a:lumMod val="20000"/>
                      <a:lumOff val="80000"/>
                    </a:schemeClr>
                  </a:solidFill>
                </a14:hiddenFill>
              </a:ext>
              <a:ext uri="{91240B29-F687-4F45-9708-019B960494DF}">
                <a14:hiddenLine xmlns:a14="http://schemas.microsoft.com/office/drawing/2010/main" w="9525" cap="rnd" cmpd="sng" algn="ctr">
                  <a:solidFill>
                    <a:schemeClr val="bg2">
                      <a:lumMod val="20000"/>
                      <a:lumOff val="8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nSpc>
                  <a:spcPct val="90000"/>
                </a:lnSpc>
              </a:pPr>
              <a:r>
                <a:rPr lang="en-US" sz="1600" dirty="0">
                  <a:solidFill>
                    <a:srgbClr val="1E1348"/>
                  </a:solidFill>
                  <a:cs typeface="Helvetica" panose="020B0604020202020204" pitchFamily="34" charset="0"/>
                </a:rPr>
                <a:t>Transfer of personal data between the UK, EU and select third countries</a:t>
              </a:r>
            </a:p>
          </p:txBody>
        </p:sp>
        <p:pic>
          <p:nvPicPr>
            <p:cNvPr id="3" name="Graphic 2" descr="Power Plant">
              <a:extLst>
                <a:ext uri="{FF2B5EF4-FFF2-40B4-BE49-F238E27FC236}">
                  <a16:creationId xmlns:a16="http://schemas.microsoft.com/office/drawing/2014/main" id="{C8854951-6359-409E-B4AA-984601527EE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97691" y="4115158"/>
              <a:ext cx="350237" cy="350237"/>
            </a:xfrm>
            <a:prstGeom prst="rect">
              <a:avLst/>
            </a:prstGeom>
          </p:spPr>
        </p:pic>
      </p:grpSp>
      <p:sp>
        <p:nvSpPr>
          <p:cNvPr id="34" name="TextBox 33">
            <a:extLst>
              <a:ext uri="{FF2B5EF4-FFF2-40B4-BE49-F238E27FC236}">
                <a16:creationId xmlns:a16="http://schemas.microsoft.com/office/drawing/2014/main" id="{3BCDB05C-CA72-47C5-BDC3-D89B7CA5FB3D}"/>
              </a:ext>
            </a:extLst>
          </p:cNvPr>
          <p:cNvSpPr txBox="1"/>
          <p:nvPr/>
        </p:nvSpPr>
        <p:spPr>
          <a:xfrm>
            <a:off x="195146" y="262076"/>
            <a:ext cx="11795816" cy="643894"/>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
                <a:srgbClr val="FF0000"/>
              </a:buClr>
              <a:buSzTx/>
              <a:buFont typeface="Arial" panose="020B0604020202020204" pitchFamily="34" charset="0"/>
              <a:buNone/>
              <a:tabLst/>
              <a:defRPr/>
            </a:pPr>
            <a:r>
              <a:rPr lang="en-GB" sz="3200" b="1" dirty="0">
                <a:solidFill>
                  <a:srgbClr val="4472C4">
                    <a:lumMod val="50000"/>
                  </a:srgbClr>
                </a:solidFill>
                <a:latin typeface="Calibri" panose="020F0502020204030204"/>
                <a:cs typeface="Helvetica" panose="020B0604020202020204" pitchFamily="34" charset="0"/>
              </a:rPr>
              <a:t>After 1 January, t</a:t>
            </a:r>
            <a:r>
              <a:rPr kumimoji="0" lang="en-GB" sz="3200" b="1" i="0" u="none" strike="noStrike" kern="1200" cap="none" spc="0" normalizeH="0" baseline="0" noProof="0" dirty="0">
                <a:ln>
                  <a:noFill/>
                </a:ln>
                <a:solidFill>
                  <a:srgbClr val="4472C4">
                    <a:lumMod val="50000"/>
                  </a:srgbClr>
                </a:solidFill>
                <a:effectLst/>
                <a:uLnTx/>
                <a:uFillTx/>
                <a:latin typeface="Calibri" panose="020F0502020204030204"/>
                <a:ea typeface="+mn-ea"/>
                <a:cs typeface="Helvetica" panose="020B0604020202020204" pitchFamily="34" charset="0"/>
              </a:rPr>
              <a:t>here will be changes across the economy</a:t>
            </a:r>
          </a:p>
        </p:txBody>
      </p:sp>
    </p:spTree>
    <p:extLst>
      <p:ext uri="{BB962C8B-B14F-4D97-AF65-F5344CB8AC3E}">
        <p14:creationId xmlns:p14="http://schemas.microsoft.com/office/powerpoint/2010/main" val="2643612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A32A93-01FC-4BF4-94C1-7CF9B06BD5AA}"/>
              </a:ext>
            </a:extLst>
          </p:cNvPr>
          <p:cNvSpPr>
            <a:spLocks noGrp="1"/>
          </p:cNvSpPr>
          <p:nvPr>
            <p:ph sz="half" idx="1"/>
          </p:nvPr>
        </p:nvSpPr>
        <p:spPr>
          <a:xfrm>
            <a:off x="629438" y="1370046"/>
            <a:ext cx="5719059" cy="4003295"/>
          </a:xfrm>
        </p:spPr>
        <p:txBody>
          <a:bodyPr>
            <a:normAutofit fontScale="85000" lnSpcReduction="20000"/>
          </a:bodyPr>
          <a:lstStyle/>
          <a:p>
            <a:pPr marL="0" indent="0" fontAlgn="base">
              <a:lnSpc>
                <a:spcPct val="120000"/>
              </a:lnSpc>
              <a:spcBef>
                <a:spcPts val="0"/>
              </a:spcBef>
              <a:buNone/>
            </a:pPr>
            <a:r>
              <a:rPr lang="en-GB" dirty="0">
                <a:solidFill>
                  <a:srgbClr val="1E1348"/>
                </a:solidFill>
                <a:latin typeface="+mn-lt"/>
                <a:cs typeface="Helvetica" panose="020B0604020202020204" pitchFamily="34" charset="0"/>
              </a:rPr>
              <a:t>If you want to find out what changes will apply to your business, use the checker tool for tailored advice:</a:t>
            </a:r>
          </a:p>
          <a:p>
            <a:pPr marL="0" indent="0" fontAlgn="base">
              <a:lnSpc>
                <a:spcPct val="120000"/>
              </a:lnSpc>
              <a:spcBef>
                <a:spcPts val="0"/>
              </a:spcBef>
              <a:buNone/>
            </a:pPr>
            <a:endParaRPr lang="en-GB" dirty="0">
              <a:latin typeface="+mn-lt"/>
              <a:cs typeface="Helvetica" panose="020B0604020202020204" pitchFamily="34" charset="0"/>
            </a:endParaRPr>
          </a:p>
          <a:p>
            <a:pPr fontAlgn="base">
              <a:lnSpc>
                <a:spcPct val="120000"/>
              </a:lnSpc>
              <a:spcBef>
                <a:spcPts val="0"/>
              </a:spcBef>
              <a:buClr>
                <a:schemeClr val="tx1">
                  <a:lumMod val="95000"/>
                  <a:lumOff val="5000"/>
                </a:schemeClr>
              </a:buClr>
            </a:pPr>
            <a:r>
              <a:rPr lang="en-GB" dirty="0">
                <a:solidFill>
                  <a:srgbClr val="1E1348"/>
                </a:solidFill>
                <a:latin typeface="+mn-lt"/>
                <a:cs typeface="Helvetica" panose="020B0604020202020204" pitchFamily="34" charset="0"/>
              </a:rPr>
              <a:t>Visit</a:t>
            </a:r>
            <a:r>
              <a:rPr lang="en-GB" dirty="0">
                <a:latin typeface="+mn-lt"/>
                <a:cs typeface="Helvetica" panose="020B0604020202020204" pitchFamily="34" charset="0"/>
              </a:rPr>
              <a:t> </a:t>
            </a:r>
            <a:r>
              <a:rPr lang="en-GB" b="1" dirty="0">
                <a:solidFill>
                  <a:srgbClr val="FF003B"/>
                </a:solidFill>
                <a:latin typeface="+mn-lt"/>
                <a:cs typeface="Helvetica" panose="020B0604020202020204" pitchFamily="34" charset="0"/>
              </a:rPr>
              <a:t>gov.uk/transition </a:t>
            </a:r>
          </a:p>
          <a:p>
            <a:pPr fontAlgn="base">
              <a:lnSpc>
                <a:spcPct val="120000"/>
              </a:lnSpc>
              <a:spcBef>
                <a:spcPts val="0"/>
              </a:spcBef>
              <a:buClr>
                <a:schemeClr val="tx1">
                  <a:lumMod val="95000"/>
                  <a:lumOff val="5000"/>
                </a:schemeClr>
              </a:buClr>
            </a:pPr>
            <a:r>
              <a:rPr lang="en-GB" dirty="0">
                <a:solidFill>
                  <a:srgbClr val="1E1348"/>
                </a:solidFill>
                <a:latin typeface="+mn-lt"/>
                <a:cs typeface="Helvetica" panose="020B0604020202020204" pitchFamily="34" charset="0"/>
              </a:rPr>
              <a:t>Answer a few questions to get a personalised list of actions for you and your business</a:t>
            </a:r>
          </a:p>
          <a:p>
            <a:pPr fontAlgn="base">
              <a:lnSpc>
                <a:spcPct val="120000"/>
              </a:lnSpc>
              <a:spcBef>
                <a:spcPts val="0"/>
              </a:spcBef>
              <a:buClr>
                <a:schemeClr val="tx1">
                  <a:lumMod val="95000"/>
                  <a:lumOff val="5000"/>
                </a:schemeClr>
              </a:buClr>
            </a:pPr>
            <a:r>
              <a:rPr lang="en-GB" dirty="0">
                <a:solidFill>
                  <a:srgbClr val="1E1348"/>
                </a:solidFill>
                <a:latin typeface="+mn-lt"/>
                <a:cs typeface="Helvetica" panose="020B0604020202020204" pitchFamily="34" charset="0"/>
              </a:rPr>
              <a:t>Then sign up for emails to get updates when things change</a:t>
            </a:r>
          </a:p>
          <a:p>
            <a:pPr marL="0" indent="0">
              <a:buNone/>
            </a:pPr>
            <a:endParaRPr lang="en-GB" dirty="0"/>
          </a:p>
        </p:txBody>
      </p:sp>
      <p:pic>
        <p:nvPicPr>
          <p:cNvPr id="14" name="Content Placeholder 13" descr="A screenshot of a cell phone&#10;&#10;Description automatically generated">
            <a:extLst>
              <a:ext uri="{FF2B5EF4-FFF2-40B4-BE49-F238E27FC236}">
                <a16:creationId xmlns:a16="http://schemas.microsoft.com/office/drawing/2014/main" id="{02DA66A9-F0BC-421D-9FE0-0A28122EA59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49042" y="622570"/>
            <a:ext cx="5728007" cy="4938840"/>
          </a:xfrm>
          <a:ln>
            <a:solidFill>
              <a:srgbClr val="9A9A9A"/>
            </a:solidFill>
          </a:ln>
        </p:spPr>
      </p:pic>
      <p:sp>
        <p:nvSpPr>
          <p:cNvPr id="9" name="Title 1">
            <a:extLst>
              <a:ext uri="{FF2B5EF4-FFF2-40B4-BE49-F238E27FC236}">
                <a16:creationId xmlns:a16="http://schemas.microsoft.com/office/drawing/2014/main" id="{8E2CD9CF-FED6-445A-8EE0-0D787D2AFCBC}"/>
              </a:ext>
            </a:extLst>
          </p:cNvPr>
          <p:cNvSpPr txBox="1">
            <a:spLocks/>
          </p:cNvSpPr>
          <p:nvPr/>
        </p:nvSpPr>
        <p:spPr>
          <a:xfrm>
            <a:off x="214951" y="44483"/>
            <a:ext cx="1100526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solidFill>
                  <a:schemeClr val="accent1">
                    <a:lumMod val="50000"/>
                  </a:schemeClr>
                </a:solidFill>
                <a:latin typeface="Calibri" panose="020F0502020204030204" pitchFamily="34" charset="0"/>
                <a:cs typeface="Calibri" panose="020F0502020204030204" pitchFamily="34" charset="0"/>
              </a:rPr>
              <a:t>Preparation for January 1st 2021:</a:t>
            </a:r>
          </a:p>
          <a:p>
            <a:r>
              <a:rPr lang="en-GB" sz="2400" b="1" i="1" dirty="0">
                <a:solidFill>
                  <a:schemeClr val="accent1">
                    <a:lumMod val="50000"/>
                  </a:schemeClr>
                </a:solidFill>
                <a:latin typeface="Calibri" panose="020F0502020204030204" pitchFamily="34" charset="0"/>
                <a:cs typeface="Calibri" panose="020F0502020204030204" pitchFamily="34" charset="0"/>
              </a:rPr>
              <a:t>Check what actions you need to take</a:t>
            </a:r>
          </a:p>
        </p:txBody>
      </p:sp>
    </p:spTree>
    <p:extLst>
      <p:ext uri="{BB962C8B-B14F-4D97-AF65-F5344CB8AC3E}">
        <p14:creationId xmlns:p14="http://schemas.microsoft.com/office/powerpoint/2010/main" val="119935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6E023-A634-446F-9F99-C83B87177C07}"/>
              </a:ext>
            </a:extLst>
          </p:cNvPr>
          <p:cNvSpPr>
            <a:spLocks noGrp="1"/>
          </p:cNvSpPr>
          <p:nvPr>
            <p:ph type="title"/>
          </p:nvPr>
        </p:nvSpPr>
        <p:spPr>
          <a:xfrm>
            <a:off x="345688" y="89092"/>
            <a:ext cx="10579649" cy="1325563"/>
          </a:xfrm>
        </p:spPr>
        <p:txBody>
          <a:bodyPr>
            <a:normAutofit/>
          </a:bodyPr>
          <a:lstStyle/>
          <a:p>
            <a:r>
              <a:rPr lang="en-GB" sz="3200" b="1" dirty="0">
                <a:solidFill>
                  <a:schemeClr val="accent1">
                    <a:lumMod val="50000"/>
                  </a:schemeClr>
                </a:solidFill>
              </a:rPr>
              <a:t>Other resources</a:t>
            </a:r>
          </a:p>
        </p:txBody>
      </p:sp>
      <p:sp>
        <p:nvSpPr>
          <p:cNvPr id="3" name="Content Placeholder 2">
            <a:extLst>
              <a:ext uri="{FF2B5EF4-FFF2-40B4-BE49-F238E27FC236}">
                <a16:creationId xmlns:a16="http://schemas.microsoft.com/office/drawing/2014/main" id="{A8F76DBA-E88A-4CB2-95EB-175175CB7DCA}"/>
              </a:ext>
            </a:extLst>
          </p:cNvPr>
          <p:cNvSpPr>
            <a:spLocks noGrp="1"/>
          </p:cNvSpPr>
          <p:nvPr>
            <p:ph idx="1"/>
          </p:nvPr>
        </p:nvSpPr>
        <p:spPr>
          <a:xfrm>
            <a:off x="390243" y="1142724"/>
            <a:ext cx="5578259" cy="4744063"/>
          </a:xfrm>
          <a:noFill/>
        </p:spPr>
        <p:txBody>
          <a:bodyPr>
            <a:normAutofit/>
          </a:bodyPr>
          <a:lstStyle/>
          <a:p>
            <a:r>
              <a:rPr lang="en-GB" sz="2400" dirty="0">
                <a:latin typeface="+mn-lt"/>
                <a:cs typeface="Calibri" panose="020F0502020204030204" pitchFamily="34" charset="0"/>
              </a:rPr>
              <a:t>Webinars - sectoral and policy-specific; written how-to guides- check </a:t>
            </a:r>
            <a:r>
              <a:rPr lang="en-GB" sz="2400" dirty="0">
                <a:latin typeface="+mn-lt"/>
                <a:cs typeface="Calibri" panose="020F0502020204030204" pitchFamily="34" charset="0"/>
                <a:hlinkClick r:id="rId2"/>
              </a:rPr>
              <a:t>https://www.gov.uk/guidance/help-and-support-if-your-business-trades-with-the-eu</a:t>
            </a:r>
            <a:r>
              <a:rPr lang="en-GB" sz="2400" dirty="0">
                <a:latin typeface="+mn-lt"/>
                <a:cs typeface="Calibri" panose="020F0502020204030204" pitchFamily="34" charset="0"/>
              </a:rPr>
              <a:t> for further updates</a:t>
            </a:r>
          </a:p>
          <a:p>
            <a:r>
              <a:rPr lang="en-GB" sz="2400" dirty="0">
                <a:latin typeface="+mn-lt"/>
                <a:cs typeface="Calibri" panose="020F0502020204030204" pitchFamily="34" charset="0"/>
              </a:rPr>
              <a:t>HMRC compliance calls with High Volume Traders + trader letters</a:t>
            </a:r>
          </a:p>
          <a:p>
            <a:r>
              <a:rPr lang="en-GB" sz="2400" dirty="0">
                <a:latin typeface="+mn-lt"/>
                <a:cs typeface="Calibri" panose="020F0502020204030204" pitchFamily="34" charset="0"/>
              </a:rPr>
              <a:t>Updates to the Border Operating Model </a:t>
            </a:r>
          </a:p>
          <a:p>
            <a:r>
              <a:rPr lang="en-GB" sz="2400" dirty="0">
                <a:latin typeface="+mn-lt"/>
                <a:cs typeface="Calibri" panose="020F0502020204030204" pitchFamily="34" charset="0"/>
              </a:rPr>
              <a:t>Updates to procedures of moving goods from GB to or through NI</a:t>
            </a:r>
          </a:p>
          <a:p>
            <a:pPr lvl="0"/>
            <a:r>
              <a:rPr lang="en-GB" sz="2400" dirty="0">
                <a:solidFill>
                  <a:prstClr val="black"/>
                </a:solidFill>
                <a:latin typeface="Calibri" panose="020F0502020204030204"/>
                <a:cs typeface="Calibri" panose="020F0502020204030204" pitchFamily="34" charset="0"/>
              </a:rPr>
              <a:t>EU to make decision on data adequacy</a:t>
            </a:r>
          </a:p>
          <a:p>
            <a:endParaRPr lang="en-GB" sz="2400" dirty="0">
              <a:latin typeface="+mn-lt"/>
              <a:cs typeface="Calibri" panose="020F0502020204030204" pitchFamily="34" charset="0"/>
            </a:endParaRPr>
          </a:p>
          <a:p>
            <a:endParaRPr lang="en-GB" sz="2400"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6C07E155-3F70-45B8-B212-6FCE39415BAD}"/>
              </a:ext>
            </a:extLst>
          </p:cNvPr>
          <p:cNvSpPr>
            <a:spLocks noGrp="1"/>
          </p:cNvSpPr>
          <p:nvPr>
            <p:ph type="sldNum" sz="quarter" idx="12"/>
          </p:nvPr>
        </p:nvSpPr>
        <p:spPr/>
        <p:txBody>
          <a:bodyPr/>
          <a:lstStyle/>
          <a:p>
            <a:fld id="{3A030DFD-335B-4480-BEA0-C8D897832E82}" type="slidenum">
              <a:rPr lang="en-GB" smtClean="0"/>
              <a:pPr/>
              <a:t>6</a:t>
            </a:fld>
            <a:endParaRPr lang="en-GB"/>
          </a:p>
        </p:txBody>
      </p:sp>
      <p:pic>
        <p:nvPicPr>
          <p:cNvPr id="7" name="Picture 6">
            <a:extLst>
              <a:ext uri="{FF2B5EF4-FFF2-40B4-BE49-F238E27FC236}">
                <a16:creationId xmlns:a16="http://schemas.microsoft.com/office/drawing/2014/main" id="{9B3244F2-0501-44C5-BC48-70F8AF7AD81B}"/>
              </a:ext>
            </a:extLst>
          </p:cNvPr>
          <p:cNvPicPr>
            <a:picLocks noChangeAspect="1"/>
          </p:cNvPicPr>
          <p:nvPr/>
        </p:nvPicPr>
        <p:blipFill>
          <a:blip r:embed="rId3"/>
          <a:stretch>
            <a:fillRect/>
          </a:stretch>
        </p:blipFill>
        <p:spPr>
          <a:xfrm>
            <a:off x="6223500" y="0"/>
            <a:ext cx="5968500" cy="5886787"/>
          </a:xfrm>
          <a:prstGeom prst="rect">
            <a:avLst/>
          </a:prstGeom>
        </p:spPr>
      </p:pic>
    </p:spTree>
    <p:extLst>
      <p:ext uri="{BB962C8B-B14F-4D97-AF65-F5344CB8AC3E}">
        <p14:creationId xmlns:p14="http://schemas.microsoft.com/office/powerpoint/2010/main" val="207026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D130F94-B7B9-4678-9BC5-6DC1527F0B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DAB9-66F8-4AA6-972A-0BE45D98752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355E66-1195-4508-815C-2CD1D27BBFDB}"/>
              </a:ext>
            </a:extLst>
          </p:cNvPr>
          <p:cNvSpPr txBox="1">
            <a:spLocks/>
          </p:cNvSpPr>
          <p:nvPr/>
        </p:nvSpPr>
        <p:spPr>
          <a:xfrm>
            <a:off x="404912" y="6512"/>
            <a:ext cx="1110076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kumimoji="0" lang="en-GB" sz="3200" b="1" i="0" u="none" strike="noStrike" kern="1200" cap="none" spc="0" normalizeH="0" baseline="0" noProof="0" dirty="0">
                <a:ln>
                  <a:noFill/>
                </a:ln>
                <a:solidFill>
                  <a:schemeClr val="accent1">
                    <a:lumMod val="50000"/>
                  </a:schemeClr>
                </a:solidFill>
                <a:effectLst/>
                <a:uLnTx/>
                <a:uFillTx/>
                <a:latin typeface="+mn-lt"/>
                <a:cs typeface="Helvetica" panose="020B0604020202020204" pitchFamily="34" charset="0"/>
              </a:rPr>
              <a:t>UK Global Tariff</a:t>
            </a:r>
          </a:p>
        </p:txBody>
      </p:sp>
      <p:sp>
        <p:nvSpPr>
          <p:cNvPr id="6" name="TextBox 5">
            <a:extLst>
              <a:ext uri="{FF2B5EF4-FFF2-40B4-BE49-F238E27FC236}">
                <a16:creationId xmlns:a16="http://schemas.microsoft.com/office/drawing/2014/main" id="{A881A8D4-FEDE-4AC2-B4E2-B625DDE96A14}"/>
              </a:ext>
            </a:extLst>
          </p:cNvPr>
          <p:cNvSpPr txBox="1"/>
          <p:nvPr/>
        </p:nvSpPr>
        <p:spPr>
          <a:xfrm>
            <a:off x="404912" y="1149780"/>
            <a:ext cx="8077607" cy="3608360"/>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
                <a:srgbClr val="FF0000"/>
              </a:buClr>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Helvetica" panose="020B0604020202020204" pitchFamily="34" charset="0"/>
              </a:rPr>
              <a:t>The </a:t>
            </a: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Helvetica" panose="020B0604020202020204" pitchFamily="34" charset="0"/>
              </a:rPr>
              <a:t>UK Global Tariff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Helvetica" panose="020B0604020202020204" pitchFamily="34" charset="0"/>
              </a:rPr>
              <a:t>will apply to all goods you import from 1 January 2021 unless an exception applies, for example</a:t>
            </a:r>
            <a:r>
              <a:rPr lang="en-GB" sz="2400" dirty="0">
                <a:solidFill>
                  <a:prstClr val="black"/>
                </a:solidFill>
                <a:latin typeface="Calibri" panose="020F0502020204030204"/>
                <a:cs typeface="Helvetica" panose="020B0604020202020204" pitchFamily="34" charset="0"/>
              </a:rPr>
              <a:t> if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Helvetica" panose="020B0604020202020204" pitchFamily="34" charset="0"/>
              </a:rPr>
              <a:t>the goods you’re importing:</a:t>
            </a:r>
          </a:p>
          <a:p>
            <a:pPr marL="0" marR="0" lvl="0" indent="0" algn="l" defTabSz="914400" rtl="0" eaLnBrk="1" fontAlgn="auto" latinLnBrk="0" hangingPunct="1">
              <a:lnSpc>
                <a:spcPct val="120000"/>
              </a:lnSpc>
              <a:spcBef>
                <a:spcPts val="0"/>
              </a:spcBef>
              <a:spcAft>
                <a:spcPts val="0"/>
              </a:spcAft>
              <a:buClr>
                <a:srgbClr val="FF0000"/>
              </a:buClr>
              <a:buSzTx/>
              <a:buFont typeface="Arial" panose="020B0604020202020204" pitchFamily="34" charset="0"/>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Helvetica" panose="020B0604020202020204" pitchFamily="34" charset="0"/>
            </a:endParaRPr>
          </a:p>
          <a:p>
            <a:pPr marL="457200" lvl="0" indent="-457200" defTabSz="914400">
              <a:lnSpc>
                <a:spcPct val="120000"/>
              </a:lnSpc>
              <a:buClr>
                <a:prstClr val="black">
                  <a:lumMod val="95000"/>
                  <a:lumOff val="5000"/>
                </a:prstClr>
              </a:buClr>
              <a:buFont typeface="+mj-lt"/>
              <a:buAutoNum type="arabicPeriod"/>
              <a:defRPr/>
            </a:pPr>
            <a:r>
              <a:rPr lang="en-GB" sz="2400" dirty="0">
                <a:solidFill>
                  <a:prstClr val="black"/>
                </a:solidFill>
                <a:cs typeface="Helvetica" panose="020B0604020202020204" pitchFamily="34" charset="0"/>
              </a:rPr>
              <a:t>Are from a country that has a trade agreement with the UK</a:t>
            </a:r>
            <a:endParaRPr lang="en-GB" sz="2400" dirty="0">
              <a:solidFill>
                <a:prstClr val="black"/>
              </a:solidFill>
              <a:latin typeface="Calibri" panose="020F0502020204030204"/>
              <a:cs typeface="Helvetica" panose="020B0604020202020204" pitchFamily="34" charset="0"/>
            </a:endParaRPr>
          </a:p>
          <a:p>
            <a:pPr marL="457200" lvl="0" indent="-457200" defTabSz="914400">
              <a:lnSpc>
                <a:spcPct val="120000"/>
              </a:lnSpc>
              <a:buClr>
                <a:prstClr val="black">
                  <a:lumMod val="95000"/>
                  <a:lumOff val="5000"/>
                </a:prstClr>
              </a:buClr>
              <a:buFont typeface="+mj-lt"/>
              <a:buAutoNum type="arabicPeriod"/>
              <a:defRPr/>
            </a:pPr>
            <a:r>
              <a:rPr lang="en-GB" sz="2400" dirty="0">
                <a:solidFill>
                  <a:prstClr val="black"/>
                </a:solidFill>
                <a:latin typeface="Calibri" panose="020F0502020204030204"/>
                <a:cs typeface="Helvetica" panose="020B0604020202020204" pitchFamily="34" charset="0"/>
              </a:rPr>
              <a:t>A</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Helvetica" panose="020B0604020202020204" pitchFamily="34" charset="0"/>
              </a:rPr>
              <a:t>re from a developing country that pays less or no duty because it’s part of the Generalised Scheme of Preferences</a:t>
            </a:r>
          </a:p>
          <a:p>
            <a:pPr marL="457200" lvl="0" indent="-457200" defTabSz="914400">
              <a:lnSpc>
                <a:spcPct val="120000"/>
              </a:lnSpc>
              <a:buClr>
                <a:prstClr val="black">
                  <a:lumMod val="95000"/>
                  <a:lumOff val="5000"/>
                </a:prstClr>
              </a:buClr>
              <a:buFont typeface="+mj-lt"/>
              <a:buAutoNum type="arabicPeriod"/>
              <a:defRPr/>
            </a:pPr>
            <a:r>
              <a:rPr lang="en-GB" sz="2400" dirty="0">
                <a:solidFill>
                  <a:prstClr val="black"/>
                </a:solidFill>
                <a:latin typeface="Calibri" panose="020F0502020204030204"/>
                <a:cs typeface="Helvetica" panose="020B0604020202020204" pitchFamily="34" charset="0"/>
              </a:rPr>
              <a:t>H</a:t>
            </a:r>
            <a:r>
              <a:rPr kumimoji="0" lang="en-GB" sz="2400" b="0" i="0" u="none" strike="noStrike" kern="1200" cap="none" spc="0" normalizeH="0" baseline="0" noProof="0" dirty="0" err="1">
                <a:ln>
                  <a:noFill/>
                </a:ln>
                <a:solidFill>
                  <a:prstClr val="black"/>
                </a:solidFill>
                <a:effectLst/>
                <a:uLnTx/>
                <a:uFillTx/>
                <a:latin typeface="Calibri" panose="020F0502020204030204"/>
                <a:ea typeface="+mn-ea"/>
                <a:cs typeface="Helvetica" panose="020B0604020202020204" pitchFamily="34" charset="0"/>
              </a:rPr>
              <a:t>ave</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Helvetica" panose="020B0604020202020204" pitchFamily="34" charset="0"/>
              </a:rPr>
              <a:t> a relief or tariff suspension that’s operated by the UK.</a:t>
            </a:r>
          </a:p>
        </p:txBody>
      </p:sp>
      <p:sp>
        <p:nvSpPr>
          <p:cNvPr id="3" name="TextBox 2">
            <a:extLst>
              <a:ext uri="{FF2B5EF4-FFF2-40B4-BE49-F238E27FC236}">
                <a16:creationId xmlns:a16="http://schemas.microsoft.com/office/drawing/2014/main" id="{7362783F-2BD7-4019-85CA-E564EDB5E6E7}"/>
              </a:ext>
            </a:extLst>
          </p:cNvPr>
          <p:cNvSpPr txBox="1"/>
          <p:nvPr/>
        </p:nvSpPr>
        <p:spPr>
          <a:xfrm>
            <a:off x="501823" y="4499871"/>
            <a:ext cx="11285265" cy="2565189"/>
          </a:xfrm>
          <a:prstGeom prst="rect">
            <a:avLst/>
          </a:prstGeom>
          <a:noFill/>
        </p:spPr>
        <p:txBody>
          <a:bodyPr wrap="square">
            <a:spAutoFit/>
          </a:bodyPr>
          <a:lstStyle/>
          <a:p>
            <a:endParaRPr lang="en-GB" sz="3200" dirty="0"/>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GB" sz="2400" i="0" u="none" strike="noStrike" kern="1200" cap="none" spc="0" normalizeH="0" baseline="0" noProof="0" dirty="0">
                <a:ln>
                  <a:noFill/>
                </a:ln>
                <a:solidFill>
                  <a:prstClr val="black"/>
                </a:solidFill>
                <a:effectLst/>
                <a:uLnTx/>
                <a:uFillTx/>
                <a:ea typeface="+mn-ea"/>
                <a:cs typeface="Arial" panose="020B0604020202020204" pitchFamily="34" charset="0"/>
                <a:hlinkClick r:id="rId3"/>
              </a:rPr>
              <a:t>https://www.gov.uk/check-tariffs-1-january-2021</a:t>
            </a:r>
            <a:endParaRPr kumimoji="0" lang="en-GB" sz="240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en-GB" sz="2400" i="0" u="none" strike="noStrike" kern="1200" cap="none" spc="0" normalizeH="0" baseline="0" noProof="0" dirty="0">
              <a:ln>
                <a:noFill/>
              </a:ln>
              <a:solidFill>
                <a:prstClr val="black"/>
              </a:solidFill>
              <a:effectLst/>
              <a:uLnTx/>
              <a:uFillTx/>
              <a:ea typeface="+mn-ea"/>
              <a:cs typeface="Arial" panose="020B0604020202020204" pitchFamily="34" charset="0"/>
            </a:endParaRPr>
          </a:p>
          <a:p>
            <a:endParaRPr lang="en-GB" sz="3200" b="1" dirty="0"/>
          </a:p>
          <a:p>
            <a:endParaRPr lang="en-GB" sz="3200" b="1" dirty="0"/>
          </a:p>
        </p:txBody>
      </p:sp>
      <p:pic>
        <p:nvPicPr>
          <p:cNvPr id="8" name="Picture 7">
            <a:extLst>
              <a:ext uri="{FF2B5EF4-FFF2-40B4-BE49-F238E27FC236}">
                <a16:creationId xmlns:a16="http://schemas.microsoft.com/office/drawing/2014/main" id="{9FB8F73F-533A-4C0E-8082-F0E9E75A4463}"/>
              </a:ext>
            </a:extLst>
          </p:cNvPr>
          <p:cNvPicPr>
            <a:picLocks noChangeAspect="1"/>
          </p:cNvPicPr>
          <p:nvPr/>
        </p:nvPicPr>
        <p:blipFill>
          <a:blip r:embed="rId4"/>
          <a:stretch>
            <a:fillRect/>
          </a:stretch>
        </p:blipFill>
        <p:spPr>
          <a:xfrm>
            <a:off x="8773171" y="1644418"/>
            <a:ext cx="3218967" cy="3218967"/>
          </a:xfrm>
          <a:prstGeom prst="rect">
            <a:avLst/>
          </a:prstGeom>
        </p:spPr>
      </p:pic>
    </p:spTree>
    <p:extLst>
      <p:ext uri="{BB962C8B-B14F-4D97-AF65-F5344CB8AC3E}">
        <p14:creationId xmlns:p14="http://schemas.microsoft.com/office/powerpoint/2010/main" val="179800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D130F94-B7B9-4678-9BC5-6DC1527F0BEA}"/>
              </a:ext>
            </a:extLst>
          </p:cNvPr>
          <p:cNvSpPr>
            <a:spLocks noGrp="1"/>
          </p:cNvSpPr>
          <p:nvPr>
            <p:ph type="sldNum" sz="quarter" idx="12"/>
          </p:nvPr>
        </p:nvSpPr>
        <p:spPr>
          <a:xfrm>
            <a:off x="720767" y="5965712"/>
            <a:ext cx="47573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DAB9-66F8-4AA6-972A-0BE45D98752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BB60A62-24B3-4AF9-B223-FDB63DE0623C}"/>
              </a:ext>
            </a:extLst>
          </p:cNvPr>
          <p:cNvSpPr txBox="1">
            <a:spLocks/>
          </p:cNvSpPr>
          <p:nvPr/>
        </p:nvSpPr>
        <p:spPr>
          <a:xfrm>
            <a:off x="253036" y="-32466"/>
            <a:ext cx="1110076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sz="3200" b="1" dirty="0">
                <a:solidFill>
                  <a:schemeClr val="accent1">
                    <a:lumMod val="50000"/>
                  </a:schemeClr>
                </a:solidFill>
                <a:latin typeface="+mn-lt"/>
                <a:cs typeface="Helvetica" panose="020B0604020202020204" pitchFamily="34" charset="0"/>
              </a:rPr>
              <a:t>Customs controls between GB and EU from January 2021</a:t>
            </a:r>
            <a:endParaRPr kumimoji="0" lang="en-GB" sz="3200" b="1" i="0" u="none" strike="noStrike" kern="1200" cap="none" spc="0" normalizeH="0" baseline="0" noProof="0" dirty="0">
              <a:ln>
                <a:noFill/>
              </a:ln>
              <a:solidFill>
                <a:schemeClr val="accent1">
                  <a:lumMod val="50000"/>
                </a:schemeClr>
              </a:solidFill>
              <a:effectLst/>
              <a:uLnTx/>
              <a:uFillTx/>
              <a:latin typeface="+mn-lt"/>
              <a:cs typeface="Helvetica" panose="020B0604020202020204" pitchFamily="34" charset="0"/>
            </a:endParaRPr>
          </a:p>
        </p:txBody>
      </p:sp>
      <p:sp>
        <p:nvSpPr>
          <p:cNvPr id="6" name="Content Placeholder 2">
            <a:extLst>
              <a:ext uri="{FF2B5EF4-FFF2-40B4-BE49-F238E27FC236}">
                <a16:creationId xmlns:a16="http://schemas.microsoft.com/office/drawing/2014/main" id="{4B1A1871-F51C-4CF5-B68F-0E38B78E4580}"/>
              </a:ext>
            </a:extLst>
          </p:cNvPr>
          <p:cNvSpPr txBox="1">
            <a:spLocks/>
          </p:cNvSpPr>
          <p:nvPr/>
        </p:nvSpPr>
        <p:spPr>
          <a:xfrm>
            <a:off x="489797" y="1217311"/>
            <a:ext cx="2553158" cy="6172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NewTransport-Light" panose="0200050304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NewTransport-Light" panose="0200050304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NewTransport-Light" panose="0200050304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ewTransport-Light" panose="0200050304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ewTransport-Light" panose="02000503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800"/>
              </a:lnSpc>
              <a:spcBef>
                <a:spcPts val="0"/>
              </a:spcBef>
              <a:spcAft>
                <a:spcPts val="1200"/>
              </a:spcAft>
              <a:buClr>
                <a:srgbClr val="FF0000"/>
              </a:buClr>
              <a:buFont typeface="Arial" panose="020B0604020202020204" pitchFamily="34" charset="0"/>
              <a:buNone/>
            </a:pPr>
            <a:r>
              <a:rPr lang="en-GB" sz="3200" b="1" dirty="0">
                <a:solidFill>
                  <a:schemeClr val="accent1">
                    <a:lumMod val="50000"/>
                  </a:schemeClr>
                </a:solidFill>
                <a:latin typeface="+mn-lt"/>
                <a:ea typeface="+mj-ea"/>
                <a:cs typeface="Helvetica" panose="020B0604020202020204" pitchFamily="34" charset="0"/>
              </a:rPr>
              <a:t>1 January</a:t>
            </a:r>
            <a:endParaRPr lang="en-GB" sz="3200" b="1" dirty="0">
              <a:solidFill>
                <a:schemeClr val="accent1">
                  <a:lumMod val="50000"/>
                </a:schemeClr>
              </a:solidFill>
              <a:latin typeface="+mn-lt"/>
              <a:cs typeface="Helvetica" panose="020B0604020202020204" pitchFamily="34" charset="0"/>
            </a:endParaRPr>
          </a:p>
        </p:txBody>
      </p:sp>
      <p:sp>
        <p:nvSpPr>
          <p:cNvPr id="4" name="Content Placeholder 2">
            <a:extLst>
              <a:ext uri="{FF2B5EF4-FFF2-40B4-BE49-F238E27FC236}">
                <a16:creationId xmlns:a16="http://schemas.microsoft.com/office/drawing/2014/main" id="{3E7258C1-11EA-41D8-91D8-7861F2872162}"/>
              </a:ext>
            </a:extLst>
          </p:cNvPr>
          <p:cNvSpPr txBox="1">
            <a:spLocks/>
          </p:cNvSpPr>
          <p:nvPr/>
        </p:nvSpPr>
        <p:spPr>
          <a:xfrm>
            <a:off x="4923938" y="1217311"/>
            <a:ext cx="1778176" cy="6172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NewTransport-Light" panose="0200050304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NewTransport-Light" panose="0200050304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NewTransport-Light" panose="0200050304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ewTransport-Light" panose="0200050304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ewTransport-Light" panose="02000503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800"/>
              </a:lnSpc>
              <a:spcBef>
                <a:spcPts val="0"/>
              </a:spcBef>
              <a:spcAft>
                <a:spcPts val="1200"/>
              </a:spcAft>
              <a:buClr>
                <a:srgbClr val="FF0000"/>
              </a:buClr>
              <a:buFont typeface="Arial" panose="020B0604020202020204" pitchFamily="34" charset="0"/>
              <a:buNone/>
            </a:pPr>
            <a:r>
              <a:rPr lang="en-GB" sz="3200" b="1" dirty="0">
                <a:solidFill>
                  <a:schemeClr val="accent1">
                    <a:lumMod val="50000"/>
                  </a:schemeClr>
                </a:solidFill>
                <a:latin typeface="+mn-lt"/>
                <a:ea typeface="+mj-ea"/>
                <a:cs typeface="Helvetica" panose="020B0604020202020204" pitchFamily="34" charset="0"/>
              </a:rPr>
              <a:t>1 April</a:t>
            </a:r>
            <a:endParaRPr lang="en-GB" sz="3200" b="1" dirty="0">
              <a:solidFill>
                <a:schemeClr val="accent1">
                  <a:lumMod val="50000"/>
                </a:schemeClr>
              </a:solidFill>
              <a:latin typeface="+mn-lt"/>
              <a:cs typeface="Helvetica" panose="020B0604020202020204" pitchFamily="34" charset="0"/>
            </a:endParaRPr>
          </a:p>
        </p:txBody>
      </p:sp>
      <p:sp>
        <p:nvSpPr>
          <p:cNvPr id="5" name="Content Placeholder 2">
            <a:extLst>
              <a:ext uri="{FF2B5EF4-FFF2-40B4-BE49-F238E27FC236}">
                <a16:creationId xmlns:a16="http://schemas.microsoft.com/office/drawing/2014/main" id="{992A7890-E362-4BB4-8844-852D68098805}"/>
              </a:ext>
            </a:extLst>
          </p:cNvPr>
          <p:cNvSpPr txBox="1">
            <a:spLocks/>
          </p:cNvSpPr>
          <p:nvPr/>
        </p:nvSpPr>
        <p:spPr>
          <a:xfrm>
            <a:off x="8687569" y="1250457"/>
            <a:ext cx="1778176" cy="6172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NewTransport-Light" panose="0200050304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NewTransport-Light" panose="0200050304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NewTransport-Light" panose="0200050304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ewTransport-Light" panose="0200050304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ewTransport-Light" panose="02000503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800"/>
              </a:lnSpc>
              <a:spcBef>
                <a:spcPts val="0"/>
              </a:spcBef>
              <a:spcAft>
                <a:spcPts val="1200"/>
              </a:spcAft>
              <a:buClr>
                <a:srgbClr val="FF0000"/>
              </a:buClr>
              <a:buFont typeface="Arial" panose="020B0604020202020204" pitchFamily="34" charset="0"/>
              <a:buNone/>
            </a:pPr>
            <a:r>
              <a:rPr lang="en-GB" sz="3200" b="1" dirty="0">
                <a:solidFill>
                  <a:schemeClr val="accent1">
                    <a:lumMod val="50000"/>
                  </a:schemeClr>
                </a:solidFill>
                <a:latin typeface="+mn-lt"/>
                <a:ea typeface="+mj-ea"/>
                <a:cs typeface="Helvetica" panose="020B0604020202020204" pitchFamily="34" charset="0"/>
              </a:rPr>
              <a:t>1 July</a:t>
            </a:r>
            <a:endParaRPr lang="en-GB" sz="3200" b="1" dirty="0">
              <a:solidFill>
                <a:schemeClr val="accent1">
                  <a:lumMod val="50000"/>
                </a:schemeClr>
              </a:solidFill>
              <a:latin typeface="+mn-lt"/>
              <a:cs typeface="Helvetica" panose="020B0604020202020204" pitchFamily="34" charset="0"/>
            </a:endParaRPr>
          </a:p>
        </p:txBody>
      </p:sp>
      <p:sp>
        <p:nvSpPr>
          <p:cNvPr id="11" name="Content Placeholder 2">
            <a:extLst>
              <a:ext uri="{FF2B5EF4-FFF2-40B4-BE49-F238E27FC236}">
                <a16:creationId xmlns:a16="http://schemas.microsoft.com/office/drawing/2014/main" id="{1985E85A-B757-40E0-9455-85A0D816FF0F}"/>
              </a:ext>
            </a:extLst>
          </p:cNvPr>
          <p:cNvSpPr txBox="1">
            <a:spLocks/>
          </p:cNvSpPr>
          <p:nvPr/>
        </p:nvSpPr>
        <p:spPr>
          <a:xfrm>
            <a:off x="554724" y="2127235"/>
            <a:ext cx="3307025" cy="4419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NewTransport-Light" panose="0200050304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NewTransport-Light" panose="0200050304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NewTransport-Light" panose="0200050304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ewTransport-Light" panose="0200050304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ewTransport-Light" panose="02000503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spcBef>
                <a:spcPts val="0"/>
              </a:spcBef>
              <a:spcAft>
                <a:spcPts val="600"/>
              </a:spcAft>
              <a:buClr>
                <a:srgbClr val="FF0000"/>
              </a:buClr>
              <a:buNone/>
            </a:pPr>
            <a:r>
              <a:rPr lang="en-GB" sz="2400" b="1" dirty="0">
                <a:solidFill>
                  <a:srgbClr val="AA1580"/>
                </a:solidFill>
                <a:latin typeface="Calibri" panose="020F0502020204030204" pitchFamily="34" charset="0"/>
                <a:cs typeface="Calibri" panose="020F0502020204030204" pitchFamily="34" charset="0"/>
              </a:rPr>
              <a:t>Full EU import and export controls in place</a:t>
            </a:r>
          </a:p>
          <a:p>
            <a:pPr marL="0" indent="0">
              <a:lnSpc>
                <a:spcPts val="2800"/>
              </a:lnSpc>
              <a:spcBef>
                <a:spcPts val="0"/>
              </a:spcBef>
              <a:spcAft>
                <a:spcPts val="600"/>
              </a:spcAft>
              <a:buClr>
                <a:srgbClr val="FF0000"/>
              </a:buClr>
              <a:buNone/>
            </a:pPr>
            <a:r>
              <a:rPr lang="en-GB" sz="2400" b="1" dirty="0">
                <a:solidFill>
                  <a:srgbClr val="AA1580"/>
                </a:solidFill>
                <a:latin typeface="Calibri" panose="020F0502020204030204" pitchFamily="34" charset="0"/>
                <a:cs typeface="Calibri" panose="020F0502020204030204" pitchFamily="34" charset="0"/>
              </a:rPr>
              <a:t>Full UK export controls in place</a:t>
            </a:r>
          </a:p>
          <a:p>
            <a:pPr marL="0" indent="0">
              <a:lnSpc>
                <a:spcPts val="2800"/>
              </a:lnSpc>
              <a:spcBef>
                <a:spcPts val="0"/>
              </a:spcBef>
              <a:spcAft>
                <a:spcPts val="600"/>
              </a:spcAft>
              <a:buClr>
                <a:srgbClr val="FF0000"/>
              </a:buClr>
              <a:buNone/>
            </a:pPr>
            <a:r>
              <a:rPr lang="en-GB" sz="2400" b="1" dirty="0">
                <a:solidFill>
                  <a:srgbClr val="AA1580"/>
                </a:solidFill>
                <a:latin typeface="Calibri" panose="020F0502020204030204" pitchFamily="34" charset="0"/>
                <a:cs typeface="Calibri" panose="020F0502020204030204" pitchFamily="34" charset="0"/>
              </a:rPr>
              <a:t>Full UK import controls </a:t>
            </a:r>
            <a:r>
              <a:rPr lang="en-GB" sz="2400" dirty="0">
                <a:solidFill>
                  <a:srgbClr val="AA1580"/>
                </a:solidFill>
                <a:latin typeface="Calibri" panose="020F0502020204030204" pitchFamily="34" charset="0"/>
                <a:cs typeface="Calibri" panose="020F0502020204030204" pitchFamily="34" charset="0"/>
              </a:rPr>
              <a:t>in place only for </a:t>
            </a:r>
            <a:r>
              <a:rPr lang="en-GB" sz="2400" b="1" dirty="0">
                <a:solidFill>
                  <a:srgbClr val="AA1580"/>
                </a:solidFill>
                <a:latin typeface="Calibri" panose="020F0502020204030204" pitchFamily="34" charset="0"/>
                <a:cs typeface="Calibri" panose="020F0502020204030204" pitchFamily="34" charset="0"/>
              </a:rPr>
              <a:t>controlled goods</a:t>
            </a:r>
          </a:p>
          <a:p>
            <a:pPr marL="0" indent="0">
              <a:lnSpc>
                <a:spcPts val="2800"/>
              </a:lnSpc>
              <a:spcBef>
                <a:spcPts val="0"/>
              </a:spcBef>
              <a:spcAft>
                <a:spcPts val="600"/>
              </a:spcAft>
              <a:buClr>
                <a:srgbClr val="FF0000"/>
              </a:buClr>
              <a:buNone/>
            </a:pPr>
            <a:r>
              <a:rPr lang="en-GB" sz="2400" b="1" dirty="0">
                <a:solidFill>
                  <a:srgbClr val="AA1580"/>
                </a:solidFill>
                <a:latin typeface="Calibri" panose="020F0502020204030204" pitchFamily="34" charset="0"/>
                <a:cs typeface="Calibri" panose="020F0502020204030204" pitchFamily="34" charset="0"/>
              </a:rPr>
              <a:t>Deferred declarations </a:t>
            </a:r>
            <a:r>
              <a:rPr lang="en-GB" sz="2400" dirty="0">
                <a:solidFill>
                  <a:srgbClr val="AA1580"/>
                </a:solidFill>
                <a:latin typeface="Calibri" panose="020F0502020204030204" pitchFamily="34" charset="0"/>
                <a:cs typeface="Calibri" panose="020F0502020204030204" pitchFamily="34" charset="0"/>
              </a:rPr>
              <a:t>in place for </a:t>
            </a:r>
            <a:r>
              <a:rPr lang="en-GB" sz="2400" b="1" dirty="0">
                <a:solidFill>
                  <a:srgbClr val="AA1580"/>
                </a:solidFill>
                <a:latin typeface="Calibri" panose="020F0502020204030204" pitchFamily="34" charset="0"/>
                <a:cs typeface="Calibri" panose="020F0502020204030204" pitchFamily="34" charset="0"/>
              </a:rPr>
              <a:t>standard goods</a:t>
            </a:r>
          </a:p>
          <a:p>
            <a:pPr>
              <a:lnSpc>
                <a:spcPts val="2800"/>
              </a:lnSpc>
              <a:spcBef>
                <a:spcPts val="0"/>
              </a:spcBef>
              <a:spcAft>
                <a:spcPts val="600"/>
              </a:spcAft>
              <a:buClr>
                <a:srgbClr val="FF0000"/>
              </a:buClr>
            </a:pPr>
            <a:endParaRPr lang="en-GB" sz="2400" b="1" dirty="0">
              <a:solidFill>
                <a:srgbClr val="AA1580"/>
              </a:solidFill>
              <a:cs typeface="Helvetica" panose="020B0604020202020204" pitchFamily="34" charset="0"/>
            </a:endParaRPr>
          </a:p>
        </p:txBody>
      </p:sp>
      <p:sp>
        <p:nvSpPr>
          <p:cNvPr id="17" name="Content Placeholder 2">
            <a:extLst>
              <a:ext uri="{FF2B5EF4-FFF2-40B4-BE49-F238E27FC236}">
                <a16:creationId xmlns:a16="http://schemas.microsoft.com/office/drawing/2014/main" id="{769848DA-87C4-45AE-A057-B00FD51EF924}"/>
              </a:ext>
            </a:extLst>
          </p:cNvPr>
          <p:cNvSpPr txBox="1">
            <a:spLocks/>
          </p:cNvSpPr>
          <p:nvPr/>
        </p:nvSpPr>
        <p:spPr>
          <a:xfrm>
            <a:off x="4410174" y="2127235"/>
            <a:ext cx="3307025" cy="4419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NewTransport-Light" panose="0200050304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NewTransport-Light" panose="0200050304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NewTransport-Light" panose="0200050304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ewTransport-Light" panose="0200050304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ewTransport-Light" panose="02000503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spcBef>
                <a:spcPts val="0"/>
              </a:spcBef>
              <a:spcAft>
                <a:spcPts val="600"/>
              </a:spcAft>
              <a:buClr>
                <a:srgbClr val="FF0000"/>
              </a:buClr>
              <a:buNone/>
            </a:pPr>
            <a:r>
              <a:rPr lang="en-GB" sz="2400" dirty="0">
                <a:solidFill>
                  <a:schemeClr val="accent6">
                    <a:lumMod val="75000"/>
                  </a:schemeClr>
                </a:solidFill>
                <a:latin typeface="Calibri" panose="020F0502020204030204" pitchFamily="34" charset="0"/>
                <a:cs typeface="Calibri" panose="020F0502020204030204" pitchFamily="34" charset="0"/>
              </a:rPr>
              <a:t>1 January arrangements + full UK import controls in place for animals and products of animal origin, plus plants and plant products</a:t>
            </a:r>
          </a:p>
        </p:txBody>
      </p:sp>
      <p:sp>
        <p:nvSpPr>
          <p:cNvPr id="19" name="Content Placeholder 2">
            <a:extLst>
              <a:ext uri="{FF2B5EF4-FFF2-40B4-BE49-F238E27FC236}">
                <a16:creationId xmlns:a16="http://schemas.microsoft.com/office/drawing/2014/main" id="{9A02A2FB-69AB-4274-9974-DAA82E479F93}"/>
              </a:ext>
            </a:extLst>
          </p:cNvPr>
          <p:cNvSpPr txBox="1">
            <a:spLocks/>
          </p:cNvSpPr>
          <p:nvPr/>
        </p:nvSpPr>
        <p:spPr>
          <a:xfrm>
            <a:off x="8645026" y="2127235"/>
            <a:ext cx="3307025" cy="4419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NewTransport-Light" panose="0200050304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NewTransport-Light" panose="0200050304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NewTransport-Light" panose="0200050304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ewTransport-Light" panose="0200050304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ewTransport-Light" panose="02000503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spcBef>
                <a:spcPts val="0"/>
              </a:spcBef>
              <a:spcAft>
                <a:spcPts val="600"/>
              </a:spcAft>
              <a:buClr>
                <a:srgbClr val="FF0000"/>
              </a:buClr>
              <a:buNone/>
            </a:pPr>
            <a:r>
              <a:rPr lang="en-GB" sz="2400" b="1" dirty="0">
                <a:solidFill>
                  <a:srgbClr val="1C9CD9"/>
                </a:solidFill>
                <a:latin typeface="+mn-lt"/>
                <a:cs typeface="Helvetica" panose="020B0604020202020204" pitchFamily="34" charset="0"/>
              </a:rPr>
              <a:t>Full EU and UK controls in place for all goods </a:t>
            </a:r>
          </a:p>
        </p:txBody>
      </p:sp>
      <p:cxnSp>
        <p:nvCxnSpPr>
          <p:cNvPr id="18" name="Straight Connector 17">
            <a:extLst>
              <a:ext uri="{FF2B5EF4-FFF2-40B4-BE49-F238E27FC236}">
                <a16:creationId xmlns:a16="http://schemas.microsoft.com/office/drawing/2014/main" id="{214F5C8B-06F7-44BE-BC40-1ACA32AA1C2F}"/>
              </a:ext>
            </a:extLst>
          </p:cNvPr>
          <p:cNvCxnSpPr>
            <a:cxnSpLocks/>
          </p:cNvCxnSpPr>
          <p:nvPr/>
        </p:nvCxnSpPr>
        <p:spPr>
          <a:xfrm>
            <a:off x="838200" y="1759289"/>
            <a:ext cx="2029555" cy="0"/>
          </a:xfrm>
          <a:prstGeom prst="line">
            <a:avLst/>
          </a:prstGeom>
          <a:ln w="38100">
            <a:solidFill>
              <a:srgbClr val="12034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B6DD4F-19B2-4454-9CBE-528EF2F59E8E}"/>
              </a:ext>
            </a:extLst>
          </p:cNvPr>
          <p:cNvCxnSpPr>
            <a:cxnSpLocks/>
          </p:cNvCxnSpPr>
          <p:nvPr/>
        </p:nvCxnSpPr>
        <p:spPr>
          <a:xfrm>
            <a:off x="4986581" y="1834531"/>
            <a:ext cx="2029555" cy="0"/>
          </a:xfrm>
          <a:prstGeom prst="line">
            <a:avLst/>
          </a:prstGeom>
          <a:ln w="38100">
            <a:solidFill>
              <a:srgbClr val="12034B"/>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0B6EF9-2600-463B-B91E-47D879BC8C09}"/>
              </a:ext>
            </a:extLst>
          </p:cNvPr>
          <p:cNvCxnSpPr>
            <a:cxnSpLocks/>
          </p:cNvCxnSpPr>
          <p:nvPr/>
        </p:nvCxnSpPr>
        <p:spPr>
          <a:xfrm>
            <a:off x="8869705" y="1834531"/>
            <a:ext cx="2029555" cy="0"/>
          </a:xfrm>
          <a:prstGeom prst="line">
            <a:avLst/>
          </a:prstGeom>
          <a:ln w="38100">
            <a:solidFill>
              <a:srgbClr val="12034B"/>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0303A46-61FB-452A-B816-DC29D40AEC8A}"/>
              </a:ext>
            </a:extLst>
          </p:cNvPr>
          <p:cNvSpPr txBox="1"/>
          <p:nvPr/>
        </p:nvSpPr>
        <p:spPr>
          <a:xfrm>
            <a:off x="4971672" y="5094864"/>
            <a:ext cx="7346707" cy="719171"/>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hlinkClick r:id="rId3"/>
              </a:rPr>
              <a:t>https://www.gov.uk/prepare-to-import-to-great-britain-from-january-2021</a:t>
            </a:r>
            <a:endParaRPr kumimoji="0" lang="en-GB"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hlinkClick r:id="rId4"/>
              </a:rPr>
              <a:t>https://www.gov.uk/government/publications/the-border-operating-model</a:t>
            </a:r>
            <a:r>
              <a:rPr kumimoji="0" lang="en-GB"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p>
        </p:txBody>
      </p:sp>
      <p:pic>
        <p:nvPicPr>
          <p:cNvPr id="9" name="Picture 8">
            <a:extLst>
              <a:ext uri="{FF2B5EF4-FFF2-40B4-BE49-F238E27FC236}">
                <a16:creationId xmlns:a16="http://schemas.microsoft.com/office/drawing/2014/main" id="{B811FB52-A1B6-4A1C-A115-1DFDB148C4C5}"/>
              </a:ext>
            </a:extLst>
          </p:cNvPr>
          <p:cNvPicPr>
            <a:picLocks noChangeAspect="1"/>
          </p:cNvPicPr>
          <p:nvPr/>
        </p:nvPicPr>
        <p:blipFill>
          <a:blip r:embed="rId5"/>
          <a:stretch>
            <a:fillRect/>
          </a:stretch>
        </p:blipFill>
        <p:spPr>
          <a:xfrm>
            <a:off x="10857597" y="177468"/>
            <a:ext cx="1066892" cy="1072989"/>
          </a:xfrm>
          <a:prstGeom prst="rect">
            <a:avLst/>
          </a:prstGeom>
        </p:spPr>
      </p:pic>
    </p:spTree>
    <p:extLst>
      <p:ext uri="{BB962C8B-B14F-4D97-AF65-F5344CB8AC3E}">
        <p14:creationId xmlns:p14="http://schemas.microsoft.com/office/powerpoint/2010/main" val="304142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71157-E8F5-46F0-BDD0-B1171AFF4074}"/>
              </a:ext>
            </a:extLst>
          </p:cNvPr>
          <p:cNvSpPr>
            <a:spLocks noGrp="1"/>
          </p:cNvSpPr>
          <p:nvPr>
            <p:ph type="title"/>
          </p:nvPr>
        </p:nvSpPr>
        <p:spPr>
          <a:xfrm>
            <a:off x="319528" y="367322"/>
            <a:ext cx="10515600" cy="352525"/>
          </a:xfrm>
        </p:spPr>
        <p:txBody>
          <a:bodyPr>
            <a:noAutofit/>
          </a:bodyPr>
          <a:lstStyle/>
          <a:p>
            <a:r>
              <a:rPr lang="en-GB" sz="3200" b="1" dirty="0">
                <a:latin typeface="+mn-lt"/>
              </a:rPr>
              <a:t>Customs facilitations</a:t>
            </a:r>
          </a:p>
        </p:txBody>
      </p:sp>
      <p:sp>
        <p:nvSpPr>
          <p:cNvPr id="3" name="Text Placeholder 2">
            <a:extLst>
              <a:ext uri="{FF2B5EF4-FFF2-40B4-BE49-F238E27FC236}">
                <a16:creationId xmlns:a16="http://schemas.microsoft.com/office/drawing/2014/main" id="{7991499D-FC4B-4415-A9BC-CD86D1CC748F}"/>
              </a:ext>
            </a:extLst>
          </p:cNvPr>
          <p:cNvSpPr>
            <a:spLocks noGrp="1"/>
          </p:cNvSpPr>
          <p:nvPr>
            <p:ph type="body" idx="1"/>
          </p:nvPr>
        </p:nvSpPr>
        <p:spPr>
          <a:xfrm>
            <a:off x="103762" y="1342418"/>
            <a:ext cx="12192000" cy="4961106"/>
          </a:xfrm>
        </p:spPr>
        <p:txBody>
          <a:bodyPr>
            <a:normAutofit/>
          </a:bodyPr>
          <a:lstStyle/>
          <a:p>
            <a:pPr marL="342900" lvl="0" indent="-342900">
              <a:lnSpc>
                <a:spcPct val="107000"/>
              </a:lnSpc>
              <a:buFont typeface="Symbol" panose="05050102010706020507" pitchFamily="18" charset="2"/>
              <a:buChar char=""/>
            </a:pPr>
            <a:r>
              <a:rPr lang="en-GB" sz="2400" dirty="0">
                <a:solidFill>
                  <a:schemeClr val="tx1"/>
                </a:solidFill>
                <a:effectLst/>
                <a:latin typeface="+mn-lt"/>
                <a:ea typeface="Calibri" panose="020F0502020204030204" pitchFamily="34" charset="0"/>
              </a:rPr>
              <a:t>You can use the </a:t>
            </a:r>
            <a:r>
              <a:rPr lang="en-GB" sz="2400" b="1" dirty="0">
                <a:solidFill>
                  <a:schemeClr val="tx1"/>
                </a:solidFill>
                <a:effectLst/>
                <a:latin typeface="+mn-lt"/>
                <a:ea typeface="Calibri" panose="020F0502020204030204" pitchFamily="34" charset="0"/>
              </a:rPr>
              <a:t>Common Transit Convention</a:t>
            </a:r>
            <a:r>
              <a:rPr lang="en-GB" sz="2400" dirty="0">
                <a:solidFill>
                  <a:schemeClr val="tx1"/>
                </a:solidFill>
                <a:effectLst/>
                <a:latin typeface="+mn-lt"/>
                <a:ea typeface="Calibri" panose="020F0502020204030204" pitchFamily="34" charset="0"/>
              </a:rPr>
              <a:t> but should </a:t>
            </a:r>
            <a:r>
              <a:rPr lang="en-GB" sz="2400" u="sng" dirty="0">
                <a:solidFill>
                  <a:srgbClr val="0563C1"/>
                </a:solidFill>
                <a:effectLst/>
                <a:latin typeface="+mn-lt"/>
                <a:ea typeface="Calibri" panose="020F0502020204030204" pitchFamily="34" charset="0"/>
                <a:hlinkClick r:id="rId2"/>
              </a:rPr>
              <a:t>become an authorised consignee</a:t>
            </a:r>
            <a:r>
              <a:rPr lang="en-GB" sz="2400" dirty="0">
                <a:effectLst/>
                <a:latin typeface="+mn-lt"/>
                <a:ea typeface="Calibri" panose="020F0502020204030204" pitchFamily="34" charset="0"/>
              </a:rPr>
              <a:t> </a:t>
            </a:r>
            <a:r>
              <a:rPr lang="en-GB" sz="2400" dirty="0">
                <a:solidFill>
                  <a:schemeClr val="tx1"/>
                </a:solidFill>
                <a:effectLst/>
                <a:latin typeface="+mn-lt"/>
                <a:ea typeface="Calibri" panose="020F0502020204030204" pitchFamily="34" charset="0"/>
              </a:rPr>
              <a:t>first and also arrange a customs guarantee and access to the new Computerised Transit System</a:t>
            </a:r>
          </a:p>
          <a:p>
            <a:pPr marL="342900" lvl="0" indent="-342900">
              <a:lnSpc>
                <a:spcPct val="107000"/>
              </a:lnSpc>
              <a:buFont typeface="Symbol" panose="05050102010706020507" pitchFamily="18" charset="2"/>
              <a:buChar char=""/>
            </a:pPr>
            <a:r>
              <a:rPr lang="en-GB" sz="2400" b="1" dirty="0">
                <a:solidFill>
                  <a:schemeClr val="tx1"/>
                </a:solidFill>
                <a:effectLst/>
                <a:latin typeface="+mn-lt"/>
                <a:ea typeface="Calibri" panose="020F0502020204030204" pitchFamily="34" charset="0"/>
              </a:rPr>
              <a:t>You can apply to make use of simplified declarations on imports in the longer-term</a:t>
            </a:r>
            <a:r>
              <a:rPr lang="en-GB" sz="2400" dirty="0">
                <a:solidFill>
                  <a:schemeClr val="tx1"/>
                </a:solidFill>
                <a:effectLst/>
                <a:latin typeface="+mn-lt"/>
                <a:ea typeface="Calibri" panose="020F0502020204030204" pitchFamily="34" charset="0"/>
              </a:rPr>
              <a:t> </a:t>
            </a:r>
            <a:r>
              <a:rPr lang="en-GB" sz="2400" u="sng" dirty="0">
                <a:solidFill>
                  <a:srgbClr val="0563C1"/>
                </a:solidFill>
                <a:effectLst/>
                <a:latin typeface="+mn-lt"/>
                <a:ea typeface="Calibri" panose="020F0502020204030204" pitchFamily="34" charset="0"/>
                <a:hlinkClick r:id="rId3"/>
              </a:rPr>
              <a:t>https://www.gov.uk/guidance/using-simplified-declarations-for-imports</a:t>
            </a:r>
            <a:r>
              <a:rPr lang="en-GB" sz="2400" dirty="0">
                <a:effectLst/>
                <a:latin typeface="+mn-lt"/>
                <a:ea typeface="Calibri" panose="020F0502020204030204" pitchFamily="34" charset="0"/>
              </a:rPr>
              <a:t> </a:t>
            </a:r>
            <a:endParaRPr lang="en-GB" dirty="0">
              <a:solidFill>
                <a:srgbClr val="FF0000"/>
              </a:solidFill>
              <a:latin typeface="+mn-lt"/>
              <a:ea typeface="Calibri" panose="020F0502020204030204" pitchFamily="34" charset="0"/>
            </a:endParaRPr>
          </a:p>
          <a:p>
            <a:pPr marL="342900" lvl="0" indent="-342900">
              <a:lnSpc>
                <a:spcPct val="107000"/>
              </a:lnSpc>
              <a:buFont typeface="Symbol" panose="05050102010706020507" pitchFamily="18" charset="2"/>
              <a:buChar char=""/>
            </a:pPr>
            <a:r>
              <a:rPr lang="en-GB" sz="2400" dirty="0">
                <a:solidFill>
                  <a:schemeClr val="tx1"/>
                </a:solidFill>
                <a:effectLst/>
                <a:latin typeface="+mn-lt"/>
                <a:ea typeface="Calibri" panose="020F0502020204030204" pitchFamily="34" charset="0"/>
              </a:rPr>
              <a:t>You can apply for </a:t>
            </a:r>
            <a:r>
              <a:rPr lang="en-GB" sz="2400" u="sng" dirty="0">
                <a:solidFill>
                  <a:srgbClr val="0563C1"/>
                </a:solidFill>
                <a:effectLst/>
                <a:latin typeface="+mn-lt"/>
                <a:ea typeface="Calibri" panose="020F0502020204030204" pitchFamily="34" charset="0"/>
                <a:hlinkClick r:id="rId4"/>
              </a:rPr>
              <a:t>AEO</a:t>
            </a:r>
            <a:r>
              <a:rPr lang="en-GB" sz="2400" u="sng" dirty="0">
                <a:solidFill>
                  <a:srgbClr val="0563C1"/>
                </a:solidFill>
                <a:effectLst/>
                <a:latin typeface="+mn-lt"/>
                <a:ea typeface="Calibri" panose="020F0502020204030204" pitchFamily="34" charset="0"/>
              </a:rPr>
              <a:t> status</a:t>
            </a:r>
            <a:endParaRPr lang="en-GB" sz="2400" dirty="0">
              <a:effectLst/>
              <a:latin typeface="+mn-lt"/>
              <a:ea typeface="Calibri" panose="020F0502020204030204" pitchFamily="34" charset="0"/>
            </a:endParaRPr>
          </a:p>
          <a:p>
            <a:pPr marL="342900" lvl="0" indent="-342900">
              <a:lnSpc>
                <a:spcPct val="107000"/>
              </a:lnSpc>
              <a:buFont typeface="Symbol" panose="05050102010706020507" pitchFamily="18" charset="2"/>
              <a:buChar char=""/>
            </a:pPr>
            <a:r>
              <a:rPr lang="en-GB" sz="2400" b="1" dirty="0">
                <a:solidFill>
                  <a:schemeClr val="tx1"/>
                </a:solidFill>
                <a:effectLst/>
                <a:latin typeface="+mn-lt"/>
                <a:ea typeface="Calibri" panose="020F0502020204030204" pitchFamily="34" charset="0"/>
              </a:rPr>
              <a:t>You can still use </a:t>
            </a:r>
            <a:r>
              <a:rPr lang="en-GB" sz="2400" b="1" u="sng" dirty="0">
                <a:solidFill>
                  <a:srgbClr val="0563C1"/>
                </a:solidFill>
                <a:effectLst/>
                <a:latin typeface="+mn-lt"/>
                <a:ea typeface="Calibri" panose="020F0502020204030204" pitchFamily="34" charset="0"/>
                <a:hlinkClick r:id="rId5"/>
              </a:rPr>
              <a:t>Inward Processing Relief</a:t>
            </a:r>
            <a:r>
              <a:rPr lang="en-GB" sz="2400" b="1" dirty="0">
                <a:effectLst/>
                <a:latin typeface="+mn-lt"/>
                <a:ea typeface="Calibri" panose="020F0502020204030204" pitchFamily="34" charset="0"/>
              </a:rPr>
              <a:t> </a:t>
            </a:r>
            <a:r>
              <a:rPr lang="en-GB" sz="2400" b="1" dirty="0">
                <a:solidFill>
                  <a:schemeClr val="tx1"/>
                </a:solidFill>
                <a:effectLst/>
                <a:latin typeface="+mn-lt"/>
                <a:ea typeface="Calibri" panose="020F0502020204030204" pitchFamily="34" charset="0"/>
              </a:rPr>
              <a:t>and</a:t>
            </a:r>
            <a:r>
              <a:rPr lang="en-GB" sz="2400" b="1" dirty="0">
                <a:effectLst/>
                <a:latin typeface="+mn-lt"/>
                <a:ea typeface="Calibri" panose="020F0502020204030204" pitchFamily="34" charset="0"/>
              </a:rPr>
              <a:t> </a:t>
            </a:r>
            <a:r>
              <a:rPr lang="en-GB" sz="2400" b="1" u="sng" dirty="0">
                <a:solidFill>
                  <a:srgbClr val="0563C1"/>
                </a:solidFill>
                <a:effectLst/>
                <a:latin typeface="+mn-lt"/>
                <a:ea typeface="Calibri" panose="020F0502020204030204" pitchFamily="34" charset="0"/>
                <a:hlinkClick r:id="rId6"/>
              </a:rPr>
              <a:t>Outward Processing Relief</a:t>
            </a:r>
            <a:r>
              <a:rPr lang="en-GB" sz="2400" b="1" dirty="0">
                <a:effectLst/>
                <a:latin typeface="+mn-lt"/>
                <a:ea typeface="Calibri" panose="020F0502020204030204" pitchFamily="34" charset="0"/>
              </a:rPr>
              <a:t> </a:t>
            </a:r>
            <a:r>
              <a:rPr lang="en-GB" sz="2400" b="1" dirty="0">
                <a:solidFill>
                  <a:schemeClr val="tx1"/>
                </a:solidFill>
                <a:effectLst/>
                <a:latin typeface="+mn-lt"/>
                <a:ea typeface="Calibri" panose="020F0502020204030204" pitchFamily="34" charset="0"/>
              </a:rPr>
              <a:t>but these will be able to be used in more cases as the EU will count as another customs area</a:t>
            </a:r>
          </a:p>
          <a:p>
            <a:pPr marL="342900" lvl="0" indent="-342900">
              <a:lnSpc>
                <a:spcPct val="107000"/>
              </a:lnSpc>
              <a:spcAft>
                <a:spcPts val="800"/>
              </a:spcAft>
              <a:buFont typeface="Symbol" panose="05050102010706020507" pitchFamily="18" charset="2"/>
              <a:buChar char=""/>
            </a:pPr>
            <a:r>
              <a:rPr lang="en-GB" b="1" dirty="0">
                <a:solidFill>
                  <a:schemeClr val="tx1"/>
                </a:solidFill>
                <a:latin typeface="+mn-lt"/>
                <a:ea typeface="Calibri" panose="020F0502020204030204" pitchFamily="34" charset="0"/>
              </a:rPr>
              <a:t>You c</a:t>
            </a:r>
            <a:r>
              <a:rPr lang="en-GB" sz="2400" b="1" dirty="0">
                <a:solidFill>
                  <a:schemeClr val="tx1"/>
                </a:solidFill>
                <a:effectLst/>
                <a:latin typeface="+mn-lt"/>
                <a:ea typeface="Calibri" panose="020F0502020204030204" pitchFamily="34" charset="0"/>
              </a:rPr>
              <a:t>an also still apply to use </a:t>
            </a:r>
            <a:r>
              <a:rPr lang="en-GB" sz="2400" b="1" u="sng" dirty="0">
                <a:solidFill>
                  <a:srgbClr val="0563C1"/>
                </a:solidFill>
                <a:effectLst/>
                <a:latin typeface="+mn-lt"/>
                <a:ea typeface="Calibri" panose="020F0502020204030204" pitchFamily="34" charset="0"/>
                <a:hlinkClick r:id="rId7"/>
              </a:rPr>
              <a:t>Customs Warehousing</a:t>
            </a:r>
            <a:endParaRPr lang="en-GB" sz="2400" b="1" dirty="0">
              <a:effectLst/>
              <a:latin typeface="+mn-lt"/>
              <a:ea typeface="Calibri" panose="020F0502020204030204" pitchFamily="34" charset="0"/>
            </a:endParaRPr>
          </a:p>
          <a:p>
            <a:endParaRPr lang="en-GB" dirty="0"/>
          </a:p>
        </p:txBody>
      </p:sp>
      <p:sp>
        <p:nvSpPr>
          <p:cNvPr id="5" name="Slide Number Placeholder 4">
            <a:extLst>
              <a:ext uri="{FF2B5EF4-FFF2-40B4-BE49-F238E27FC236}">
                <a16:creationId xmlns:a16="http://schemas.microsoft.com/office/drawing/2014/main" id="{B8E0A6B1-162E-41DC-AFAC-B61543B5648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A030DFD-335B-4480-BEA0-C8D897832E82}" type="slidenum">
              <a:rPr kumimoji="0" lang="en-GB"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EF3BF4F8-F3D2-4A53-BE57-A10E2C5DE67B}"/>
              </a:ext>
            </a:extLst>
          </p:cNvPr>
          <p:cNvPicPr>
            <a:picLocks noChangeAspect="1"/>
          </p:cNvPicPr>
          <p:nvPr/>
        </p:nvPicPr>
        <p:blipFill>
          <a:blip r:embed="rId8"/>
          <a:stretch>
            <a:fillRect/>
          </a:stretch>
        </p:blipFill>
        <p:spPr>
          <a:xfrm>
            <a:off x="10800909" y="125699"/>
            <a:ext cx="1071563" cy="1071563"/>
          </a:xfrm>
          <a:prstGeom prst="rect">
            <a:avLst/>
          </a:prstGeom>
        </p:spPr>
      </p:pic>
    </p:spTree>
    <p:extLst>
      <p:ext uri="{BB962C8B-B14F-4D97-AF65-F5344CB8AC3E}">
        <p14:creationId xmlns:p14="http://schemas.microsoft.com/office/powerpoint/2010/main" val="4899721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qvEGksz.vEmxHeRh91uGOQ"/>
</p:tagLst>
</file>

<file path=ppt/tags/tag2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vEGksz.vEmxHeRh91uGO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qvEGksz.vEmxHeRh91uGOQ"/>
</p:tagLst>
</file>

<file path=ppt/tags/tag2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qvEGksz.vEmxHeRh91uGOQ"/>
</p:tagLst>
</file>

<file path=ppt/tags/tag5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8.xml><?xml version="1.0" encoding="utf-8"?>
<p:tagLst xmlns:a="http://schemas.openxmlformats.org/drawingml/2006/main" xmlns:r="http://schemas.openxmlformats.org/officeDocument/2006/relationships" xmlns:p="http://schemas.openxmlformats.org/presentationml/2006/main">
  <p:tag name="EE4P_AGENDAWIZARD" val="element"/>
  <p:tag name="EE4P_AGENDAWIZARD_PROPERTIES" val="139.2226/358.4865/68.59843/68.69473"/>
</p:tagLst>
</file>

<file path=ppt/tags/tag59.xml><?xml version="1.0" encoding="utf-8"?>
<p:tagLst xmlns:a="http://schemas.openxmlformats.org/drawingml/2006/main" xmlns:r="http://schemas.openxmlformats.org/officeDocument/2006/relationships" xmlns:p="http://schemas.openxmlformats.org/presentationml/2006/main">
  <p:tag name="EE4P_AGENDAWIZARD" val="element"/>
  <p:tag name="EE4P_AGENDAWIZARD_PROPERTIES" val="219.1067/358.4865/103.4646/103.36"/>
</p:tagLst>
</file>

<file path=ppt/tags/tag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0.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Agenda"/>
  <p:tag name="EE4P_AGENDAWIZARD_PROPERTIES" val="49.6063/71.99992/272.965/275.1478"/>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3.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Eins"/>
  <p:tag name="EE4P_AGENDAWIZARD_PROPERTIES" val="69.73236/210.082/640.5827/252.0493"/>
</p:tagLst>
</file>

<file path=ppt/tags/tag64.xml><?xml version="1.0" encoding="utf-8"?>
<p:tagLst xmlns:a="http://schemas.openxmlformats.org/drawingml/2006/main" xmlns:r="http://schemas.openxmlformats.org/officeDocument/2006/relationships" xmlns:p="http://schemas.openxmlformats.org/presentationml/2006/main">
  <p:tag name="EE4P_AGENDAWIZARD" val="element"/>
  <p:tag name="EE4P_AGENDAWIZARD_PROPERTIES" val="69.73236/114.7876/72.21693/72.28346"/>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7.xml><?xml version="1.0" encoding="utf-8"?>
<p:tagLst xmlns:a="http://schemas.openxmlformats.org/drawingml/2006/main" xmlns:r="http://schemas.openxmlformats.org/officeDocument/2006/relationships" xmlns:p="http://schemas.openxmlformats.org/presentationml/2006/main">
  <p:tag name="EE4P_AGENDAWIZARD" val="element"/>
  <p:tag name="EE4P_AGENDAWIZARD_PROPERTIES" val="49.5/94.96071/730.5/0"/>
</p:tagLst>
</file>

<file path=ppt/tags/tag68.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Agenda"/>
  <p:tag name="EE4P_AGENDAWIZARD_PROPERTIES" val="49.5/49.03937/566.1416/37.07858"/>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3.xml><?xml version="1.0" encoding="utf-8"?>
<p:tagLst xmlns:a="http://schemas.openxmlformats.org/drawingml/2006/main" xmlns:r="http://schemas.openxmlformats.org/officeDocument/2006/relationships" xmlns:p="http://schemas.openxmlformats.org/presentationml/2006/main">
  <p:tag name="EE4P_AGENDAWIZARD" val="element"/>
  <p:tag name="EE4P_AGENDAWIZARD_PROPERTIES" val="139.2224/358.4865/68.59843/68.69473"/>
</p:tagLst>
</file>

<file path=ppt/tags/tag74.xml><?xml version="1.0" encoding="utf-8"?>
<p:tagLst xmlns:a="http://schemas.openxmlformats.org/drawingml/2006/main" xmlns:r="http://schemas.openxmlformats.org/officeDocument/2006/relationships" xmlns:p="http://schemas.openxmlformats.org/presentationml/2006/main">
  <p:tag name="EE4P_AGENDAWIZARD" val="element"/>
  <p:tag name="EE4P_AGENDAWIZARD_PROPERTIES" val="219.1065/358.4865/103.4646/103.36"/>
</p:tagLst>
</file>

<file path=ppt/tags/tag75.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Agenda"/>
  <p:tag name="EE4P_AGENDAWIZARD_PROPERTIES" val="49.60606/71.99992/272.965/275.1478"/>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8.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Eins"/>
  <p:tag name="EE4P_AGENDAWIZARD_PROPERTIES" val="69.73212/210.082/640.5827/252.0493"/>
</p:tagLst>
</file>

<file path=ppt/tags/tag79.xml><?xml version="1.0" encoding="utf-8"?>
<p:tagLst xmlns:a="http://schemas.openxmlformats.org/drawingml/2006/main" xmlns:r="http://schemas.openxmlformats.org/officeDocument/2006/relationships" xmlns:p="http://schemas.openxmlformats.org/presentationml/2006/main">
  <p:tag name="EE4P_AGENDAWIZARD" val="element"/>
  <p:tag name="EE4P_AGENDAWIZARD_PROPERTIES" val="69.73212/114.7876/72.21693/72.28346"/>
</p:tagLst>
</file>

<file path=ppt/tags/tag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2.xml><?xml version="1.0" encoding="utf-8"?>
<p:tagLst xmlns:a="http://schemas.openxmlformats.org/drawingml/2006/main" xmlns:r="http://schemas.openxmlformats.org/officeDocument/2006/relationships" xmlns:p="http://schemas.openxmlformats.org/presentationml/2006/main">
  <p:tag name="EE4P_AGENDAWIZARD" val="element"/>
  <p:tag name="EE4P_AGENDAWIZARD_PROPERTIES" val="49.5/94.96055/730.5/0"/>
</p:tagLst>
</file>

<file path=ppt/tags/tag83.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Agenda"/>
  <p:tag name="EE4P_AGENDAWIZARD_PROPERTIES" val="49.5/49.03929/566.1416/37.07858"/>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heme/theme1.xml><?xml version="1.0" encoding="utf-8"?>
<a:theme xmlns:a="http://schemas.openxmlformats.org/drawingml/2006/main" name="BEIS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is-16-9-ppt-template-new" id="{0A47BFCA-58C2-4AAE-9099-74CB4F566F67}" vid="{41C32BE1-7776-408D-8E73-BFBD179B446A}"/>
    </a:ext>
  </a:extLst>
</a:theme>
</file>

<file path=ppt/theme/theme2.xml><?xml version="1.0" encoding="utf-8"?>
<a:theme xmlns:a="http://schemas.openxmlformats.org/drawingml/2006/main" name="BEIS+IS theme (internal)">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is-16-9-ppt-template-new" id="{0A47BFCA-58C2-4AAE-9099-74CB4F566F67}" vid="{09B025B7-EC92-4D1A-BDB4-DBC3313810C3}"/>
    </a:ext>
  </a:extLst>
</a:theme>
</file>

<file path=ppt/theme/theme3.xml><?xml version="1.0" encoding="utf-8"?>
<a:theme xmlns:a="http://schemas.openxmlformats.org/drawingml/2006/main" name="HMG+IS theme (external)">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is-16-9-ppt-template-new" id="{0A47BFCA-58C2-4AAE-9099-74CB4F566F67}" vid="{32A104CE-4006-4094-8410-94FFA4B1E429}"/>
    </a:ext>
  </a:extLst>
</a:theme>
</file>

<file path=ppt/theme/theme4.xml><?xml version="1.0" encoding="utf-8"?>
<a:theme xmlns:a="http://schemas.openxmlformats.org/drawingml/2006/main" name="1_BCG Grid A4">
  <a:themeElements>
    <a:clrScheme name="tom moon">
      <a:dk1>
        <a:srgbClr val="000000"/>
      </a:dk1>
      <a:lt1>
        <a:srgbClr val="FFFFFF"/>
      </a:lt1>
      <a:dk2>
        <a:srgbClr val="002F6D"/>
      </a:dk2>
      <a:lt2>
        <a:srgbClr val="B2B2B2"/>
      </a:lt2>
      <a:accent1>
        <a:srgbClr val="E2E2E2"/>
      </a:accent1>
      <a:accent2>
        <a:srgbClr val="7FCFEC"/>
      </a:accent2>
      <a:accent3>
        <a:srgbClr val="FFFFFF"/>
      </a:accent3>
      <a:accent4>
        <a:srgbClr val="002F6D"/>
      </a:accent4>
      <a:accent5>
        <a:srgbClr val="FFD000"/>
      </a:accent5>
      <a:accent6>
        <a:srgbClr val="AEA79F"/>
      </a:accent6>
      <a:hlink>
        <a:srgbClr val="009FDA"/>
      </a:hlink>
      <a:folHlink>
        <a:srgbClr val="3FB7E3"/>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F6D"/>
        </a:solidFill>
        <a:ln w="9525" cap="rnd" cmpd="sng" algn="ctr">
          <a:solidFill>
            <a:srgbClr val="002F6D"/>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spcAft>
            <a:spcPts val="1000"/>
          </a:spcAft>
          <a:defRPr sz="1200" dirty="0" err="1"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cap="rnd">
          <a:noFill/>
          <a:prstDash val="solid"/>
        </a:ln>
      </a:spPr>
      <a:bodyPr wrap="square" lIns="0" tIns="0" rIns="0" bIns="0" rtlCol="0" anchor="ctr" anchorCtr="0">
        <a:noAutofit/>
      </a:bodyPr>
      <a:lstStyle>
        <a:defPPr algn="ctr">
          <a:lnSpc>
            <a:spcPct val="90000"/>
          </a:lnSpc>
          <a:spcAft>
            <a:spcPts val="600"/>
          </a:spcAft>
          <a:defRPr sz="1200" dirty="0" err="1" smtClean="0"/>
        </a:defPPr>
      </a:lst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A4.potx" id="{FD128D5F-54C9-4660-96FD-399E95DF928D}" vid="{7EF5A221-22E9-434F-9846-7D43FE1E807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875" row="9">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BD9391D-D1E0-4F43-9B38-45E86F5F0637}">
  <we:reference id="6da5b0d7-dbb0-49a9-93ba-d19c80971ba6" version="8.0.3.0" store="EXCatalog" storeType="EXCatalog"/>
  <we:alternateReferences>
    <we:reference id="WA104381050" version="8.0.3.0" store="en-GB"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e692ca2-2ba7-43e5-8be2-969bc869d1ea">
      <UserInfo>
        <DisplayName>Patel, Atiyyah (BEIS)</DisplayName>
        <AccountId>590</AccountId>
        <AccountType/>
      </UserInfo>
      <UserInfo>
        <DisplayName>Barbier, Michael (Economic Partnerships Directorate)</DisplayName>
        <AccountId>185</AccountId>
        <AccountType/>
      </UserInfo>
      <UserInfo>
        <DisplayName>Osholoye2, Teniola (Trade &amp; Europe Portfolio Directorate)</DisplayName>
        <AccountId>30</AccountId>
        <AccountType/>
      </UserInfo>
      <UserInfo>
        <DisplayName>Mcmenamin, Amanda (BEIS)</DisplayName>
        <AccountId>573</AccountId>
        <AccountType/>
      </UserInfo>
      <UserInfo>
        <DisplayName>George, Joshua (BEIS)</DisplayName>
        <AccountId>108</AccountId>
        <AccountType/>
      </UserInfo>
      <UserInfo>
        <DisplayName>Richardson Banks, Grace (Trade &amp; Europe Portfolio Directorate)</DisplayName>
        <AccountId>120</AccountId>
        <AccountType/>
      </UserInfo>
      <UserInfo>
        <DisplayName>Wilk, Katarzyna (Economic Partnerships Directorate)</DisplayName>
        <AccountId>583</AccountId>
        <AccountType/>
      </UserInfo>
      <UserInfo>
        <DisplayName>Chatterjee, Lizzie (EU Exit and Economic Partnerships)</DisplayName>
        <AccountId>207</AccountId>
        <AccountType/>
      </UserInfo>
      <UserInfo>
        <DisplayName>Shahaney, Sabina (EU Exit and Economic Partnerships)</DisplayName>
        <AccountId>153</AccountId>
        <AccountType/>
      </UserInfo>
      <UserInfo>
        <DisplayName>Adlington, Iain (BEIS)</DisplayName>
        <AccountId>464</AccountId>
        <AccountType/>
      </UserInfo>
      <UserInfo>
        <DisplayName>Hahn-Morris, Rachel (Economic Partnerships Directorate)</DisplayName>
        <AccountId>662</AccountId>
        <AccountType/>
      </UserInfo>
      <UserInfo>
        <DisplayName>Walcott, Darren (Policy Delivery &amp; Private Office)</DisplayName>
        <AccountId>154</AccountId>
        <AccountType/>
      </UserInfo>
      <UserInfo>
        <DisplayName>Day, Patrick (Economic Partnerships Directorate)</DisplayName>
        <AccountId>689</AccountId>
        <AccountType/>
      </UserInfo>
      <UserInfo>
        <DisplayName>Isaaq, Fatima (Economic Partnerships Directorate)</DisplayName>
        <AccountId>146</AccountId>
        <AccountType/>
      </UserInfo>
      <UserInfo>
        <DisplayName>Jayawickrama, Nishana (Economic Partnerships Directorate)</DisplayName>
        <AccountId>197</AccountId>
        <AccountType/>
      </UserInfo>
      <UserInfo>
        <DisplayName>Lienert, Ferry (EU Exit and Economic Partnerships)</DisplayName>
        <AccountId>104</AccountId>
        <AccountType/>
      </UserInfo>
      <UserInfo>
        <DisplayName>Zulli, Magdalena (Trade and Investment Negotiations)</DisplayName>
        <AccountId>352</AccountId>
        <AccountType/>
      </UserInfo>
      <UserInfo>
        <DisplayName>Egerton, Leigh (Economic Partnerships Directorate)</DisplayName>
        <AccountId>117</AccountId>
        <AccountType/>
      </UserInfo>
      <UserInfo>
        <DisplayName>Lishman, James (Economic Partnerships Directorate)</DisplayName>
        <AccountId>115</AccountId>
        <AccountType/>
      </UserInfo>
      <UserInfo>
        <DisplayName>Ryan, Emma (EU Exit and Economic Partnerships)</DisplayName>
        <AccountId>305</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B43708497BC874EAA6C0C7B7F3BF30F" ma:contentTypeVersion="12" ma:contentTypeDescription="Create a new document." ma:contentTypeScope="" ma:versionID="50934b7f579d20719a4b98e19d5e773d">
  <xsd:schema xmlns:xsd="http://www.w3.org/2001/XMLSchema" xmlns:xs="http://www.w3.org/2001/XMLSchema" xmlns:p="http://schemas.microsoft.com/office/2006/metadata/properties" xmlns:ns3="694060c6-6a94-4671-ab9b-8e9f4e508cc1" xmlns:ns4="3e692ca2-2ba7-43e5-8be2-969bc869d1ea" targetNamespace="http://schemas.microsoft.com/office/2006/metadata/properties" ma:root="true" ma:fieldsID="a84941eb40e678c9f43bcf3bf1a96e7f" ns3:_="" ns4:_="">
    <xsd:import namespace="694060c6-6a94-4671-ab9b-8e9f4e508cc1"/>
    <xsd:import namespace="3e692ca2-2ba7-43e5-8be2-969bc869d1e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4060c6-6a94-4671-ab9b-8e9f4e508c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692ca2-2ba7-43e5-8be2-969bc869d1e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49C9B0-F89D-4DCB-B5B8-95790B2151F1}">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694060c6-6a94-4671-ab9b-8e9f4e508cc1"/>
    <ds:schemaRef ds:uri="3e692ca2-2ba7-43e5-8be2-969bc869d1ea"/>
    <ds:schemaRef ds:uri="http://www.w3.org/XML/1998/namespace"/>
    <ds:schemaRef ds:uri="http://purl.org/dc/elements/1.1/"/>
  </ds:schemaRefs>
</ds:datastoreItem>
</file>

<file path=customXml/itemProps2.xml><?xml version="1.0" encoding="utf-8"?>
<ds:datastoreItem xmlns:ds="http://schemas.openxmlformats.org/officeDocument/2006/customXml" ds:itemID="{3B721FDA-4BEB-47B4-BCFC-A5BF5414CA72}">
  <ds:schemaRefs>
    <ds:schemaRef ds:uri="http://schemas.microsoft.com/sharepoint/v3/contenttype/forms"/>
  </ds:schemaRefs>
</ds:datastoreItem>
</file>

<file path=customXml/itemProps3.xml><?xml version="1.0" encoding="utf-8"?>
<ds:datastoreItem xmlns:ds="http://schemas.openxmlformats.org/officeDocument/2006/customXml" ds:itemID="{1517F50A-4AB7-48FA-953F-24A0401A67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4060c6-6a94-4671-ab9b-8e9f4e508cc1"/>
    <ds:schemaRef ds:uri="3e692ca2-2ba7-43e5-8be2-969bc869d1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beis-16-9-ppt-template (3)</Template>
  <TotalTime>4246</TotalTime>
  <Words>1158</Words>
  <Application>Microsoft Office PowerPoint</Application>
  <PresentationFormat>Widescreen</PresentationFormat>
  <Paragraphs>105</Paragraphs>
  <Slides>12</Slides>
  <Notes>7</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1</vt:i4>
      </vt:variant>
      <vt:variant>
        <vt:lpstr>Slide Titles</vt:lpstr>
      </vt:variant>
      <vt:variant>
        <vt:i4>12</vt:i4>
      </vt:variant>
    </vt:vector>
  </HeadingPairs>
  <TitlesOfParts>
    <vt:vector size="22" baseType="lpstr">
      <vt:lpstr>Arial</vt:lpstr>
      <vt:lpstr>Calibri</vt:lpstr>
      <vt:lpstr>NewTransport-Light</vt:lpstr>
      <vt:lpstr>Symbol</vt:lpstr>
      <vt:lpstr>Trebuchet MS</vt:lpstr>
      <vt:lpstr>BEIS theme</vt:lpstr>
      <vt:lpstr>BEIS+IS theme (internal)</vt:lpstr>
      <vt:lpstr>HMG+IS theme (external)</vt:lpstr>
      <vt:lpstr>1_BCG Grid A4</vt:lpstr>
      <vt:lpstr>think-cell Slide</vt:lpstr>
      <vt:lpstr>Preparing for  1 January 2021  for businesses trading chemicals between the EU and UK </vt:lpstr>
      <vt:lpstr>In negotiations with the EU, agreeing the UK mandate would achieve (among other things)…</vt:lpstr>
      <vt:lpstr>State of play with UK Free Trade Agreement negotiations</vt:lpstr>
      <vt:lpstr>PowerPoint Presentation</vt:lpstr>
      <vt:lpstr>PowerPoint Presentation</vt:lpstr>
      <vt:lpstr>Other resources</vt:lpstr>
      <vt:lpstr>PowerPoint Presentation</vt:lpstr>
      <vt:lpstr>PowerPoint Presentation</vt:lpstr>
      <vt:lpstr>Customs facilitations</vt:lpstr>
      <vt:lpstr>Exports from GB to the EU</vt:lpstr>
      <vt:lpstr>Northern Ireland Protocol</vt:lpstr>
      <vt:lpstr>Northern Ireland Protocol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template</dc:title>
  <dc:creator>Halsey, Tracy (BEIS)</dc:creator>
  <cp:lastModifiedBy>philip malpass</cp:lastModifiedBy>
  <cp:revision>70</cp:revision>
  <dcterms:created xsi:type="dcterms:W3CDTF">2018-11-12T11:21:55Z</dcterms:created>
  <dcterms:modified xsi:type="dcterms:W3CDTF">2020-10-28T09:37:59Z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0x0101001B43708497BC874EAA6C0C7B7F3BF30F</vt:lpwstr>
  </property>
  <property fmtid="{D5CDD505-2E9C-101B-9397-08002B2CF9AE}" pid="3" name="MSIP_Label_763276b7-4862-4157-9b1f-d4a137a1b171_Enabled">
    <vt:lpwstr>true</vt:lpwstr>
  </property>
  <property fmtid="{D5CDD505-2E9C-101B-9397-08002B2CF9AE}" pid="4" name="MSIP_Label_763276b7-4862-4157-9b1f-d4a137a1b171_SetDate">
    <vt:lpwstr>2020-05-20T16:07:33Z</vt:lpwstr>
  </property>
  <property fmtid="{D5CDD505-2E9C-101B-9397-08002B2CF9AE}" pid="5" name="MSIP_Label_763276b7-4862-4157-9b1f-d4a137a1b171_Method">
    <vt:lpwstr>Privileged</vt:lpwstr>
  </property>
  <property fmtid="{D5CDD505-2E9C-101B-9397-08002B2CF9AE}" pid="6" name="MSIP_Label_763276b7-4862-4157-9b1f-d4a137a1b171_Name">
    <vt:lpwstr>OS</vt:lpwstr>
  </property>
  <property fmtid="{D5CDD505-2E9C-101B-9397-08002B2CF9AE}" pid="7" name="MSIP_Label_763276b7-4862-4157-9b1f-d4a137a1b171_SiteId">
    <vt:lpwstr>cbac7005-02c1-43eb-b497-e6492d1b2dd8</vt:lpwstr>
  </property>
  <property fmtid="{D5CDD505-2E9C-101B-9397-08002B2CF9AE}" pid="8" name="MSIP_Label_763276b7-4862-4157-9b1f-d4a137a1b171_ActionId">
    <vt:lpwstr>d175be33-7ab6-4d57-84db-00004b90f747</vt:lpwstr>
  </property>
  <property fmtid="{D5CDD505-2E9C-101B-9397-08002B2CF9AE}" pid="9" name="MSIP_Label_763276b7-4862-4157-9b1f-d4a137a1b171_ContentBits">
    <vt:lpwstr>0</vt:lpwstr>
  </property>
  <property fmtid="{D5CDD505-2E9C-101B-9397-08002B2CF9AE}" pid="10" name="Business Unit">
    <vt:lpwstr>5;#Trade|a92334da-529d-4dc2-97c7-8a1a20acff5c</vt:lpwstr>
  </property>
  <property fmtid="{D5CDD505-2E9C-101B-9397-08002B2CF9AE}" pid="11" name="_dlc_DocIdItemGuid">
    <vt:lpwstr>7bbe442c-38a5-4a46-baa2-2595563f6ad7</vt:lpwstr>
  </property>
</Properties>
</file>