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handoutMasterIdLst>
    <p:handoutMasterId r:id="rId23"/>
  </p:handoutMasterIdLst>
  <p:sldIdLst>
    <p:sldId id="260" r:id="rId3"/>
    <p:sldId id="365" r:id="rId4"/>
    <p:sldId id="424" r:id="rId5"/>
    <p:sldId id="411" r:id="rId6"/>
    <p:sldId id="412" r:id="rId7"/>
    <p:sldId id="413" r:id="rId8"/>
    <p:sldId id="423" r:id="rId9"/>
    <p:sldId id="428" r:id="rId10"/>
    <p:sldId id="426" r:id="rId11"/>
    <p:sldId id="427" r:id="rId12"/>
    <p:sldId id="421" r:id="rId13"/>
    <p:sldId id="419" r:id="rId14"/>
    <p:sldId id="431" r:id="rId15"/>
    <p:sldId id="430" r:id="rId16"/>
    <p:sldId id="418" r:id="rId17"/>
    <p:sldId id="415" r:id="rId18"/>
    <p:sldId id="416" r:id="rId19"/>
    <p:sldId id="429" r:id="rId20"/>
    <p:sldId id="333" r:id="rId21"/>
  </p:sldIdLst>
  <p:sldSz cx="9144000" cy="6858000" type="screen4x3"/>
  <p:notesSz cx="7053263"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62"/>
    <a:srgbClr val="009639"/>
    <a:srgbClr val="702F8A"/>
    <a:srgbClr val="AA0061"/>
    <a:srgbClr val="D0006F"/>
    <a:srgbClr val="008EAA"/>
    <a:srgbClr val="3A5DAE"/>
    <a:srgbClr val="005151"/>
    <a:srgbClr val="97D700"/>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414" y="-90"/>
      </p:cViewPr>
      <p:guideLst>
        <p:guide orient="horz" pos="295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rospa5\Public%20Health\Take%20Action%20Today,%20Put%20Them%20Away\Evaluation%20Report%20Docs\TAT%20Evaluation%20DATA%20To%20Aug%20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ospa5\Public%20Health\Take%20Action%20Today,%20Put%20Them%20Away\Evaluation%20Report%20Docs\TAT%20Evaluation%20DATA%20To%20Aug%20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[TAT Evaluation DATA To Aug 2016.xls]Make changes!PivotTable1</c:name>
    <c:fmtId val="2"/>
  </c:pivotSource>
  <c:chart>
    <c:title>
      <c:tx>
        <c:rich>
          <a:bodyPr/>
          <a:lstStyle/>
          <a:p>
            <a:pPr>
              <a:defRPr sz="1800"/>
            </a:pPr>
            <a:r>
              <a:rPr lang="en-US" sz="1800" dirty="0"/>
              <a:t>Will this information prompt you to take action and store household cleaning products safely away?</a:t>
            </a:r>
          </a:p>
        </c:rich>
      </c:tx>
      <c:layout/>
      <c:overlay val="0"/>
    </c:title>
    <c:autoTitleDeleted val="0"/>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pivotFmt>
      <c:pivotFmt>
        <c:idx val="6"/>
      </c:pivotFmt>
      <c:pivotFmt>
        <c:idx val="7"/>
      </c:pivotFmt>
    </c:pivotFmts>
    <c:plotArea>
      <c:layout/>
      <c:pieChart>
        <c:varyColors val="1"/>
        <c:ser>
          <c:idx val="0"/>
          <c:order val="0"/>
          <c:tx>
            <c:strRef>
              <c:f>'Make changes'!$B$3:$B$4</c:f>
              <c:strCache>
                <c:ptCount val="1"/>
                <c:pt idx="0">
                  <c:v>Total</c:v>
                </c:pt>
              </c:strCache>
            </c:strRef>
          </c:tx>
          <c:dLbls>
            <c:dLbl>
              <c:idx val="2"/>
              <c:layout>
                <c:manualLayout>
                  <c:x val="1.9035443636153105E-2"/>
                  <c:y val="4.536570766513471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851-4692-AF6A-96E931CABB64}"/>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'Make changes'!$A$5:$A$8</c:f>
              <c:strCache>
                <c:ptCount val="3"/>
                <c:pt idx="0">
                  <c:v>Yes</c:v>
                </c:pt>
                <c:pt idx="1">
                  <c:v>Already Stored Away</c:v>
                </c:pt>
                <c:pt idx="2">
                  <c:v>No</c:v>
                </c:pt>
              </c:strCache>
            </c:strRef>
          </c:cat>
          <c:val>
            <c:numRef>
              <c:f>'Make changes'!$B$5:$B$8</c:f>
              <c:numCache>
                <c:formatCode>General</c:formatCode>
                <c:ptCount val="3"/>
                <c:pt idx="0">
                  <c:v>161</c:v>
                </c:pt>
                <c:pt idx="1">
                  <c:v>91</c:v>
                </c:pt>
                <c:pt idx="2">
                  <c:v>10</c:v>
                </c:pt>
              </c:numCache>
            </c:numRef>
          </c:val>
          <c:extLst>
            <c:ext xmlns:c16="http://schemas.microsoft.com/office/drawing/2014/chart" uri="{C3380CC4-5D6E-409C-BE32-E72D297353CC}">
              <c16:uniqueId val="{00000000-D851-4692-AF6A-96E931CABB64}"/>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[TAT Evaluation DATA To Aug 2016.xls]Share Info!PivotTable1</c:name>
    <c:fmtId val="1"/>
  </c:pivotSource>
  <c:chart>
    <c:title>
      <c:tx>
        <c:rich>
          <a:bodyPr/>
          <a:lstStyle/>
          <a:p>
            <a:pPr>
              <a:defRPr sz="2000"/>
            </a:pPr>
            <a:r>
              <a:rPr lang="en-US" sz="2000" dirty="0"/>
              <a:t>Will you share this information?</a:t>
            </a:r>
          </a:p>
        </c:rich>
      </c:tx>
      <c:layout/>
      <c:overlay val="0"/>
    </c:title>
    <c:autoTitleDeleted val="0"/>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pivotFmt>
      <c:pivotFmt>
        <c:idx val="3"/>
        <c:dLbl>
          <c:idx val="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'Share Info'!$B$3:$B$4</c:f>
              <c:strCache>
                <c:ptCount val="1"/>
                <c:pt idx="0">
                  <c:v>Total</c:v>
                </c:pt>
              </c:strCache>
            </c:strRef>
          </c:tx>
          <c:explosion val="1"/>
          <c:dLbls>
            <c:dLbl>
              <c:idx val="2"/>
              <c:layout>
                <c:manualLayout>
                  <c:x val="0.43999366031640252"/>
                  <c:y val="7.914006705807623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41D7-438A-9ABF-F72194D72BEF}"/>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'Share Info'!$A$5:$A$8</c:f>
              <c:strCache>
                <c:ptCount val="3"/>
                <c:pt idx="0">
                  <c:v>Yes</c:v>
                </c:pt>
                <c:pt idx="1">
                  <c:v>No</c:v>
                </c:pt>
                <c:pt idx="2">
                  <c:v>No response</c:v>
                </c:pt>
              </c:strCache>
            </c:strRef>
          </c:cat>
          <c:val>
            <c:numRef>
              <c:f>'Share Info'!$B$5:$B$8</c:f>
              <c:numCache>
                <c:formatCode>General</c:formatCode>
                <c:ptCount val="3"/>
                <c:pt idx="0">
                  <c:v>239</c:v>
                </c:pt>
                <c:pt idx="1">
                  <c:v>19</c:v>
                </c:pt>
                <c:pt idx="2">
                  <c:v>4</c:v>
                </c:pt>
              </c:numCache>
            </c:numRef>
          </c:val>
          <c:extLst>
            <c:ext xmlns:c16="http://schemas.microsoft.com/office/drawing/2014/chart" uri="{C3380CC4-5D6E-409C-BE32-E72D297353CC}">
              <c16:uniqueId val="{00000001-41D7-438A-9ABF-F72194D72BEF}"/>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1"/>
          </a:xfrm>
          <a:prstGeom prst="rect">
            <a:avLst/>
          </a:prstGeom>
        </p:spPr>
        <p:txBody>
          <a:bodyPr vert="horz" lIns="92757" tIns="46378" rIns="92757" bIns="46378" rtlCol="0"/>
          <a:lstStyle>
            <a:lvl1pPr algn="l">
              <a:defRPr sz="1200"/>
            </a:lvl1pPr>
          </a:lstStyle>
          <a:p>
            <a:endParaRPr lang="en-GB" dirty="0"/>
          </a:p>
        </p:txBody>
      </p:sp>
      <p:sp>
        <p:nvSpPr>
          <p:cNvPr id="3" name="Date Placeholder 2"/>
          <p:cNvSpPr>
            <a:spLocks noGrp="1"/>
          </p:cNvSpPr>
          <p:nvPr>
            <p:ph type="dt" sz="quarter" idx="1"/>
          </p:nvPr>
        </p:nvSpPr>
        <p:spPr>
          <a:xfrm>
            <a:off x="3995218" y="0"/>
            <a:ext cx="3056414" cy="468631"/>
          </a:xfrm>
          <a:prstGeom prst="rect">
            <a:avLst/>
          </a:prstGeom>
        </p:spPr>
        <p:txBody>
          <a:bodyPr vert="horz" lIns="92757" tIns="46378" rIns="92757" bIns="46378" rtlCol="0"/>
          <a:lstStyle>
            <a:lvl1pPr algn="r">
              <a:defRPr sz="1200"/>
            </a:lvl1pPr>
          </a:lstStyle>
          <a:p>
            <a:fld id="{3FCCD71F-BAB2-4971-A35C-61D28D7FA3F0}" type="datetimeFigureOut">
              <a:rPr lang="en-GB" smtClean="0"/>
              <a:pPr/>
              <a:t>21/11/2018</a:t>
            </a:fld>
            <a:endParaRPr lang="en-GB" dirty="0"/>
          </a:p>
        </p:txBody>
      </p:sp>
      <p:sp>
        <p:nvSpPr>
          <p:cNvPr id="4" name="Footer Placeholder 3"/>
          <p:cNvSpPr>
            <a:spLocks noGrp="1"/>
          </p:cNvSpPr>
          <p:nvPr>
            <p:ph type="ftr" sz="quarter" idx="2"/>
          </p:nvPr>
        </p:nvSpPr>
        <p:spPr>
          <a:xfrm>
            <a:off x="0" y="8902343"/>
            <a:ext cx="3056414" cy="468631"/>
          </a:xfrm>
          <a:prstGeom prst="rect">
            <a:avLst/>
          </a:prstGeom>
        </p:spPr>
        <p:txBody>
          <a:bodyPr vert="horz" lIns="92757" tIns="46378" rIns="92757" bIns="4637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95218" y="8902343"/>
            <a:ext cx="3056414" cy="468631"/>
          </a:xfrm>
          <a:prstGeom prst="rect">
            <a:avLst/>
          </a:prstGeom>
        </p:spPr>
        <p:txBody>
          <a:bodyPr vert="horz" lIns="92757" tIns="46378" rIns="92757" bIns="46378" rtlCol="0" anchor="b"/>
          <a:lstStyle>
            <a:lvl1pPr algn="r">
              <a:defRPr sz="1200"/>
            </a:lvl1pPr>
          </a:lstStyle>
          <a:p>
            <a:fld id="{2E5D2DCE-0337-4361-B762-7EF72E015003}"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1"/>
          </a:xfrm>
          <a:prstGeom prst="rect">
            <a:avLst/>
          </a:prstGeom>
        </p:spPr>
        <p:txBody>
          <a:bodyPr vert="horz" lIns="92757" tIns="46378" rIns="92757" bIns="46378" rtlCol="0"/>
          <a:lstStyle>
            <a:lvl1pPr algn="l">
              <a:defRPr sz="1200"/>
            </a:lvl1pPr>
          </a:lstStyle>
          <a:p>
            <a:endParaRPr lang="en-GB" dirty="0"/>
          </a:p>
        </p:txBody>
      </p:sp>
      <p:sp>
        <p:nvSpPr>
          <p:cNvPr id="3" name="Date Placeholder 2"/>
          <p:cNvSpPr>
            <a:spLocks noGrp="1"/>
          </p:cNvSpPr>
          <p:nvPr>
            <p:ph type="dt" idx="1"/>
          </p:nvPr>
        </p:nvSpPr>
        <p:spPr>
          <a:xfrm>
            <a:off x="3995218" y="0"/>
            <a:ext cx="3056414" cy="468631"/>
          </a:xfrm>
          <a:prstGeom prst="rect">
            <a:avLst/>
          </a:prstGeom>
        </p:spPr>
        <p:txBody>
          <a:bodyPr vert="horz" lIns="92757" tIns="46378" rIns="92757" bIns="46378" rtlCol="0"/>
          <a:lstStyle>
            <a:lvl1pPr algn="r">
              <a:defRPr sz="1200"/>
            </a:lvl1pPr>
          </a:lstStyle>
          <a:p>
            <a:fld id="{E6395ED2-159F-4D5F-BA85-D7DBC266AF3E}" type="datetimeFigureOut">
              <a:rPr lang="en-GB" smtClean="0"/>
              <a:pPr/>
              <a:t>21/11/2018</a:t>
            </a:fld>
            <a:endParaRPr lang="en-GB" dirty="0"/>
          </a:p>
        </p:txBody>
      </p:sp>
      <p:sp>
        <p:nvSpPr>
          <p:cNvPr id="4" name="Slide Image Placeholder 3"/>
          <p:cNvSpPr>
            <a:spLocks noGrp="1" noRot="1" noChangeAspect="1"/>
          </p:cNvSpPr>
          <p:nvPr>
            <p:ph type="sldImg" idx="2"/>
          </p:nvPr>
        </p:nvSpPr>
        <p:spPr>
          <a:xfrm>
            <a:off x="1182688" y="703263"/>
            <a:ext cx="4687887" cy="3514725"/>
          </a:xfrm>
          <a:prstGeom prst="rect">
            <a:avLst/>
          </a:prstGeom>
          <a:noFill/>
          <a:ln w="12700">
            <a:solidFill>
              <a:prstClr val="black"/>
            </a:solidFill>
          </a:ln>
        </p:spPr>
        <p:txBody>
          <a:bodyPr vert="horz" lIns="92757" tIns="46378" rIns="92757" bIns="46378" rtlCol="0" anchor="ctr"/>
          <a:lstStyle/>
          <a:p>
            <a:endParaRPr lang="en-GB" dirty="0"/>
          </a:p>
        </p:txBody>
      </p:sp>
      <p:sp>
        <p:nvSpPr>
          <p:cNvPr id="5" name="Notes Placeholder 4"/>
          <p:cNvSpPr>
            <a:spLocks noGrp="1"/>
          </p:cNvSpPr>
          <p:nvPr>
            <p:ph type="body" sz="quarter" idx="3"/>
          </p:nvPr>
        </p:nvSpPr>
        <p:spPr>
          <a:xfrm>
            <a:off x="705328" y="4451986"/>
            <a:ext cx="5642610" cy="4217669"/>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02343"/>
            <a:ext cx="3056414" cy="468631"/>
          </a:xfrm>
          <a:prstGeom prst="rect">
            <a:avLst/>
          </a:prstGeom>
        </p:spPr>
        <p:txBody>
          <a:bodyPr vert="horz" lIns="92757" tIns="46378" rIns="92757" bIns="4637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95218" y="8902343"/>
            <a:ext cx="3056414" cy="468631"/>
          </a:xfrm>
          <a:prstGeom prst="rect">
            <a:avLst/>
          </a:prstGeom>
        </p:spPr>
        <p:txBody>
          <a:bodyPr vert="horz" lIns="92757" tIns="46378" rIns="92757" bIns="46378" rtlCol="0" anchor="b"/>
          <a:lstStyle>
            <a:lvl1pPr algn="r">
              <a:defRPr sz="1200"/>
            </a:lvl1pPr>
          </a:lstStyle>
          <a:p>
            <a:fld id="{A8F0C8A7-1FB9-44E1-A7BA-8C62E9A0325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F0C8A7-1FB9-44E1-A7BA-8C62E9A0325B}" type="slidenum">
              <a:rPr lang="en-GB" smtClean="0"/>
              <a:pPr/>
              <a:t>12</a:t>
            </a:fld>
            <a:endParaRPr lang="en-GB" dirty="0"/>
          </a:p>
        </p:txBody>
      </p:sp>
    </p:spTree>
    <p:extLst>
      <p:ext uri="{BB962C8B-B14F-4D97-AF65-F5344CB8AC3E}">
        <p14:creationId xmlns:p14="http://schemas.microsoft.com/office/powerpoint/2010/main" val="316386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F0C8A7-1FB9-44E1-A7BA-8C62E9A0325B}" type="slidenum">
              <a:rPr lang="en-GB" smtClean="0"/>
              <a:pPr/>
              <a:t>13</a:t>
            </a:fld>
            <a:endParaRPr lang="en-GB" dirty="0"/>
          </a:p>
        </p:txBody>
      </p:sp>
    </p:spTree>
    <p:extLst>
      <p:ext uri="{BB962C8B-B14F-4D97-AF65-F5344CB8AC3E}">
        <p14:creationId xmlns:p14="http://schemas.microsoft.com/office/powerpoint/2010/main" val="227479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F0C8A7-1FB9-44E1-A7BA-8C62E9A0325B}" type="slidenum">
              <a:rPr lang="en-GB" smtClean="0"/>
              <a:pPr/>
              <a:t>14</a:t>
            </a:fld>
            <a:endParaRPr lang="en-GB" dirty="0"/>
          </a:p>
        </p:txBody>
      </p:sp>
    </p:spTree>
    <p:extLst>
      <p:ext uri="{BB962C8B-B14F-4D97-AF65-F5344CB8AC3E}">
        <p14:creationId xmlns:p14="http://schemas.microsoft.com/office/powerpoint/2010/main" val="464723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251892" y="4437062"/>
            <a:ext cx="3960564" cy="432098"/>
          </a:xfrm>
          <a:prstGeom prst="rect">
            <a:avLst/>
          </a:prstGeom>
        </p:spPr>
        <p:txBody>
          <a:bodyPr/>
          <a:lstStyle>
            <a:lvl1pPr algn="l">
              <a:lnSpc>
                <a:spcPts val="2500"/>
              </a:lnSpc>
              <a:defRPr sz="2400" baseline="0">
                <a:solidFill>
                  <a:srgbClr val="002060"/>
                </a:solidFill>
              </a:defRPr>
            </a:lvl1pPr>
          </a:lstStyle>
          <a:p>
            <a:pPr lvl="0"/>
            <a:r>
              <a:rPr lang="en-GB" dirty="0" smtClean="0"/>
              <a:t>Name of speaker</a:t>
            </a:r>
          </a:p>
        </p:txBody>
      </p:sp>
      <p:sp>
        <p:nvSpPr>
          <p:cNvPr id="21" name="Text Placeholder 19"/>
          <p:cNvSpPr>
            <a:spLocks noGrp="1"/>
          </p:cNvSpPr>
          <p:nvPr>
            <p:ph type="body" sz="quarter" idx="11" hasCustomPrompt="1"/>
          </p:nvPr>
        </p:nvSpPr>
        <p:spPr>
          <a:xfrm>
            <a:off x="252016" y="4797151"/>
            <a:ext cx="3960564" cy="432098"/>
          </a:xfrm>
          <a:prstGeom prst="rect">
            <a:avLst/>
          </a:prstGeom>
        </p:spPr>
        <p:txBody>
          <a:bodyPr/>
          <a:lstStyle>
            <a:lvl1pPr algn="l">
              <a:lnSpc>
                <a:spcPts val="2500"/>
              </a:lnSpc>
              <a:defRPr sz="2400" baseline="0">
                <a:solidFill>
                  <a:srgbClr val="002060"/>
                </a:solidFill>
              </a:defRPr>
            </a:lvl1pPr>
          </a:lstStyle>
          <a:p>
            <a:pPr lvl="0"/>
            <a:r>
              <a:rPr lang="en-GB" dirty="0" smtClean="0"/>
              <a:t>Job title</a:t>
            </a:r>
          </a:p>
        </p:txBody>
      </p:sp>
      <p:sp>
        <p:nvSpPr>
          <p:cNvPr id="10" name="Text Placeholder 12"/>
          <p:cNvSpPr>
            <a:spLocks noGrp="1"/>
          </p:cNvSpPr>
          <p:nvPr>
            <p:ph type="body" sz="quarter" idx="13" hasCustomPrompt="1"/>
          </p:nvPr>
        </p:nvSpPr>
        <p:spPr>
          <a:xfrm>
            <a:off x="251892" y="3069258"/>
            <a:ext cx="5256212" cy="719782"/>
          </a:xfrm>
          <a:prstGeom prst="rect">
            <a:avLst/>
          </a:prstGeom>
        </p:spPr>
        <p:txBody>
          <a:bodyPr/>
          <a:lstStyle>
            <a:lvl1pPr>
              <a:defRPr sz="4400" b="1" baseline="0">
                <a:solidFill>
                  <a:srgbClr val="002060"/>
                </a:solidFill>
              </a:defRPr>
            </a:lvl1pPr>
          </a:lstStyle>
          <a:p>
            <a:pPr lvl="0"/>
            <a:r>
              <a:rPr lang="en-GB" dirty="0" smtClean="0"/>
              <a:t>Main heading</a:t>
            </a:r>
            <a:endParaRPr lang="en-GB" dirty="0"/>
          </a:p>
        </p:txBody>
      </p:sp>
      <p:sp>
        <p:nvSpPr>
          <p:cNvPr id="11" name="Text Placeholder 9"/>
          <p:cNvSpPr>
            <a:spLocks noGrp="1"/>
          </p:cNvSpPr>
          <p:nvPr>
            <p:ph type="body" sz="quarter" idx="14" hasCustomPrompt="1"/>
          </p:nvPr>
        </p:nvSpPr>
        <p:spPr>
          <a:xfrm>
            <a:off x="252016" y="3717032"/>
            <a:ext cx="4176713" cy="576263"/>
          </a:xfrm>
          <a:prstGeom prst="rect">
            <a:avLst/>
          </a:prstGeom>
        </p:spPr>
        <p:txBody>
          <a:bodyPr/>
          <a:lstStyle>
            <a:lvl1pPr>
              <a:defRPr baseline="0">
                <a:solidFill>
                  <a:srgbClr val="002060"/>
                </a:solidFill>
              </a:defRPr>
            </a:lvl1pPr>
          </a:lstStyle>
          <a:p>
            <a:pPr lvl="0"/>
            <a:r>
              <a:rPr lang="en-GB" dirty="0" smtClean="0"/>
              <a:t>Sub heading</a:t>
            </a:r>
            <a:endParaRPr lang="en-GB" dirty="0"/>
          </a:p>
        </p:txBody>
      </p:sp>
      <p:cxnSp>
        <p:nvCxnSpPr>
          <p:cNvPr id="24" name="Straight Connector 23"/>
          <p:cNvCxnSpPr/>
          <p:nvPr userDrawn="1"/>
        </p:nvCxnSpPr>
        <p:spPr>
          <a:xfrm>
            <a:off x="0" y="5535737"/>
            <a:ext cx="8307635" cy="0"/>
          </a:xfrm>
          <a:prstGeom prst="line">
            <a:avLst/>
          </a:prstGeom>
          <a:ln w="28575">
            <a:solidFill>
              <a:srgbClr val="001E6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2" cstate="print"/>
          <a:srcRect/>
          <a:stretch>
            <a:fillRect/>
          </a:stretch>
        </p:blipFill>
        <p:spPr bwMode="auto">
          <a:xfrm>
            <a:off x="8091611" y="4797152"/>
            <a:ext cx="1304925" cy="1890713"/>
          </a:xfrm>
          <a:prstGeom prst="rect">
            <a:avLst/>
          </a:prstGeom>
          <a:noFill/>
          <a:ln w="9525">
            <a:noFill/>
            <a:miter lim="800000"/>
            <a:headEnd/>
            <a:tailEnd/>
          </a:ln>
          <a:effectLst/>
        </p:spPr>
      </p:pic>
      <p:grpSp>
        <p:nvGrpSpPr>
          <p:cNvPr id="1028" name="Group 4"/>
          <p:cNvGrpSpPr>
            <a:grpSpLocks noChangeAspect="1"/>
          </p:cNvGrpSpPr>
          <p:nvPr userDrawn="1"/>
        </p:nvGrpSpPr>
        <p:grpSpPr bwMode="auto">
          <a:xfrm>
            <a:off x="323842" y="333375"/>
            <a:ext cx="4328916" cy="1224000"/>
            <a:chOff x="204" y="210"/>
            <a:chExt cx="1542" cy="436"/>
          </a:xfrm>
        </p:grpSpPr>
        <p:sp>
          <p:nvSpPr>
            <p:cNvPr id="1027" name="AutoShape 3"/>
            <p:cNvSpPr>
              <a:spLocks noChangeAspect="1" noChangeArrowheads="1" noTextEdit="1"/>
            </p:cNvSpPr>
            <p:nvPr userDrawn="1"/>
          </p:nvSpPr>
          <p:spPr bwMode="auto">
            <a:xfrm>
              <a:off x="204" y="210"/>
              <a:ext cx="1542"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9" name="Freeform 5"/>
            <p:cNvSpPr>
              <a:spLocks/>
            </p:cNvSpPr>
            <p:nvPr userDrawn="1"/>
          </p:nvSpPr>
          <p:spPr bwMode="auto">
            <a:xfrm>
              <a:off x="211" y="219"/>
              <a:ext cx="852" cy="286"/>
            </a:xfrm>
            <a:custGeom>
              <a:avLst/>
              <a:gdLst/>
              <a:ahLst/>
              <a:cxnLst>
                <a:cxn ang="0">
                  <a:pos x="1198" y="0"/>
                </a:cxn>
                <a:cxn ang="0">
                  <a:pos x="48" y="0"/>
                </a:cxn>
                <a:cxn ang="0">
                  <a:pos x="0" y="47"/>
                </a:cxn>
                <a:cxn ang="0">
                  <a:pos x="0" y="373"/>
                </a:cxn>
                <a:cxn ang="0">
                  <a:pos x="48"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8" y="0"/>
                    <a:pt x="48" y="0"/>
                    <a:pt x="48" y="0"/>
                  </a:cubicBezTo>
                  <a:cubicBezTo>
                    <a:pt x="22" y="0"/>
                    <a:pt x="0" y="21"/>
                    <a:pt x="0" y="47"/>
                  </a:cubicBezTo>
                  <a:cubicBezTo>
                    <a:pt x="0" y="373"/>
                    <a:pt x="0" y="373"/>
                    <a:pt x="0" y="373"/>
                  </a:cubicBezTo>
                  <a:cubicBezTo>
                    <a:pt x="0" y="399"/>
                    <a:pt x="22" y="420"/>
                    <a:pt x="48"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path>
              </a:pathLst>
            </a:custGeom>
            <a:solidFill>
              <a:srgbClr val="A5A5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0" name="Freeform 6"/>
            <p:cNvSpPr>
              <a:spLocks/>
            </p:cNvSpPr>
            <p:nvPr userDrawn="1"/>
          </p:nvSpPr>
          <p:spPr bwMode="auto">
            <a:xfrm>
              <a:off x="203" y="211"/>
              <a:ext cx="852" cy="286"/>
            </a:xfrm>
            <a:custGeom>
              <a:avLst/>
              <a:gdLst/>
              <a:ahLst/>
              <a:cxnLst>
                <a:cxn ang="0">
                  <a:pos x="1198" y="0"/>
                </a:cxn>
                <a:cxn ang="0">
                  <a:pos x="49" y="0"/>
                </a:cxn>
                <a:cxn ang="0">
                  <a:pos x="0" y="47"/>
                </a:cxn>
                <a:cxn ang="0">
                  <a:pos x="0" y="373"/>
                </a:cxn>
                <a:cxn ang="0">
                  <a:pos x="49"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9" y="0"/>
                    <a:pt x="49" y="0"/>
                    <a:pt x="49" y="0"/>
                  </a:cubicBezTo>
                  <a:cubicBezTo>
                    <a:pt x="22" y="0"/>
                    <a:pt x="0" y="21"/>
                    <a:pt x="0" y="47"/>
                  </a:cubicBezTo>
                  <a:cubicBezTo>
                    <a:pt x="0" y="373"/>
                    <a:pt x="0" y="373"/>
                    <a:pt x="0" y="373"/>
                  </a:cubicBezTo>
                  <a:cubicBezTo>
                    <a:pt x="0" y="399"/>
                    <a:pt x="22" y="420"/>
                    <a:pt x="49"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1" name="Freeform 7"/>
            <p:cNvSpPr>
              <a:spLocks noEditPoints="1"/>
            </p:cNvSpPr>
            <p:nvPr userDrawn="1"/>
          </p:nvSpPr>
          <p:spPr bwMode="auto">
            <a:xfrm>
              <a:off x="721" y="271"/>
              <a:ext cx="138" cy="166"/>
            </a:xfrm>
            <a:custGeom>
              <a:avLst/>
              <a:gdLst/>
              <a:ahLst/>
              <a:cxnLst>
                <a:cxn ang="0">
                  <a:pos x="0" y="0"/>
                </a:cxn>
                <a:cxn ang="0">
                  <a:pos x="89" y="0"/>
                </a:cxn>
                <a:cxn ang="0">
                  <a:pos x="137" y="5"/>
                </a:cxn>
                <a:cxn ang="0">
                  <a:pos x="173" y="21"/>
                </a:cxn>
                <a:cxn ang="0">
                  <a:pos x="196" y="46"/>
                </a:cxn>
                <a:cxn ang="0">
                  <a:pos x="203" y="80"/>
                </a:cxn>
                <a:cxn ang="0">
                  <a:pos x="194" y="114"/>
                </a:cxn>
                <a:cxn ang="0">
                  <a:pos x="171" y="139"/>
                </a:cxn>
                <a:cxn ang="0">
                  <a:pos x="135" y="155"/>
                </a:cxn>
                <a:cxn ang="0">
                  <a:pos x="92" y="160"/>
                </a:cxn>
                <a:cxn ang="0">
                  <a:pos x="77" y="160"/>
                </a:cxn>
                <a:cxn ang="0">
                  <a:pos x="77" y="244"/>
                </a:cxn>
                <a:cxn ang="0">
                  <a:pos x="0" y="244"/>
                </a:cxn>
                <a:cxn ang="0">
                  <a:pos x="0" y="0"/>
                </a:cxn>
                <a:cxn ang="0">
                  <a:pos x="92" y="111"/>
                </a:cxn>
                <a:cxn ang="0">
                  <a:pos x="121" y="103"/>
                </a:cxn>
                <a:cxn ang="0">
                  <a:pos x="132" y="80"/>
                </a:cxn>
                <a:cxn ang="0">
                  <a:pos x="129" y="67"/>
                </a:cxn>
                <a:cxn ang="0">
                  <a:pos x="120" y="58"/>
                </a:cxn>
                <a:cxn ang="0">
                  <a:pos x="108" y="53"/>
                </a:cxn>
                <a:cxn ang="0">
                  <a:pos x="92" y="51"/>
                </a:cxn>
                <a:cxn ang="0">
                  <a:pos x="77" y="51"/>
                </a:cxn>
                <a:cxn ang="0">
                  <a:pos x="77" y="110"/>
                </a:cxn>
                <a:cxn ang="0">
                  <a:pos x="83" y="111"/>
                </a:cxn>
                <a:cxn ang="0">
                  <a:pos x="92" y="111"/>
                </a:cxn>
              </a:cxnLst>
              <a:rect l="0" t="0" r="r" b="b"/>
              <a:pathLst>
                <a:path w="203" h="244">
                  <a:moveTo>
                    <a:pt x="0" y="0"/>
                  </a:moveTo>
                  <a:cubicBezTo>
                    <a:pt x="89" y="0"/>
                    <a:pt x="89" y="0"/>
                    <a:pt x="89" y="0"/>
                  </a:cubicBezTo>
                  <a:cubicBezTo>
                    <a:pt x="107" y="0"/>
                    <a:pt x="123" y="1"/>
                    <a:pt x="137" y="5"/>
                  </a:cubicBezTo>
                  <a:cubicBezTo>
                    <a:pt x="152" y="9"/>
                    <a:pt x="164" y="14"/>
                    <a:pt x="173" y="21"/>
                  </a:cubicBezTo>
                  <a:cubicBezTo>
                    <a:pt x="183" y="28"/>
                    <a:pt x="190" y="36"/>
                    <a:pt x="196" y="46"/>
                  </a:cubicBezTo>
                  <a:cubicBezTo>
                    <a:pt x="201" y="56"/>
                    <a:pt x="203" y="68"/>
                    <a:pt x="203" y="80"/>
                  </a:cubicBezTo>
                  <a:cubicBezTo>
                    <a:pt x="203" y="93"/>
                    <a:pt x="200" y="104"/>
                    <a:pt x="194" y="114"/>
                  </a:cubicBezTo>
                  <a:cubicBezTo>
                    <a:pt x="189" y="124"/>
                    <a:pt x="181" y="132"/>
                    <a:pt x="171" y="139"/>
                  </a:cubicBezTo>
                  <a:cubicBezTo>
                    <a:pt x="161" y="146"/>
                    <a:pt x="149" y="151"/>
                    <a:pt x="135" y="155"/>
                  </a:cubicBezTo>
                  <a:cubicBezTo>
                    <a:pt x="122" y="159"/>
                    <a:pt x="107" y="160"/>
                    <a:pt x="92" y="160"/>
                  </a:cubicBezTo>
                  <a:cubicBezTo>
                    <a:pt x="77" y="160"/>
                    <a:pt x="77" y="160"/>
                    <a:pt x="77" y="160"/>
                  </a:cubicBezTo>
                  <a:cubicBezTo>
                    <a:pt x="77" y="244"/>
                    <a:pt x="77" y="244"/>
                    <a:pt x="77" y="244"/>
                  </a:cubicBezTo>
                  <a:cubicBezTo>
                    <a:pt x="0" y="244"/>
                    <a:pt x="0" y="244"/>
                    <a:pt x="0" y="244"/>
                  </a:cubicBezTo>
                  <a:lnTo>
                    <a:pt x="0" y="0"/>
                  </a:lnTo>
                  <a:close/>
                  <a:moveTo>
                    <a:pt x="92" y="111"/>
                  </a:moveTo>
                  <a:cubicBezTo>
                    <a:pt x="105" y="111"/>
                    <a:pt x="114" y="108"/>
                    <a:pt x="121" y="103"/>
                  </a:cubicBezTo>
                  <a:cubicBezTo>
                    <a:pt x="128" y="98"/>
                    <a:pt x="132" y="91"/>
                    <a:pt x="132" y="80"/>
                  </a:cubicBezTo>
                  <a:cubicBezTo>
                    <a:pt x="132" y="75"/>
                    <a:pt x="131" y="71"/>
                    <a:pt x="129" y="67"/>
                  </a:cubicBezTo>
                  <a:cubicBezTo>
                    <a:pt x="127" y="64"/>
                    <a:pt x="124" y="61"/>
                    <a:pt x="120" y="58"/>
                  </a:cubicBezTo>
                  <a:cubicBezTo>
                    <a:pt x="117" y="56"/>
                    <a:pt x="113" y="54"/>
                    <a:pt x="108" y="53"/>
                  </a:cubicBezTo>
                  <a:cubicBezTo>
                    <a:pt x="103" y="51"/>
                    <a:pt x="98" y="51"/>
                    <a:pt x="92" y="51"/>
                  </a:cubicBezTo>
                  <a:cubicBezTo>
                    <a:pt x="77" y="51"/>
                    <a:pt x="77" y="51"/>
                    <a:pt x="77" y="51"/>
                  </a:cubicBezTo>
                  <a:cubicBezTo>
                    <a:pt x="77" y="110"/>
                    <a:pt x="77" y="110"/>
                    <a:pt x="77" y="110"/>
                  </a:cubicBezTo>
                  <a:cubicBezTo>
                    <a:pt x="79" y="111"/>
                    <a:pt x="81" y="111"/>
                    <a:pt x="83" y="111"/>
                  </a:cubicBezTo>
                  <a:cubicBezTo>
                    <a:pt x="86" y="111"/>
                    <a:pt x="89" y="111"/>
                    <a:pt x="92" y="11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2" name="Freeform 8"/>
            <p:cNvSpPr>
              <a:spLocks/>
            </p:cNvSpPr>
            <p:nvPr userDrawn="1"/>
          </p:nvSpPr>
          <p:spPr bwMode="auto">
            <a:xfrm>
              <a:off x="573" y="265"/>
              <a:ext cx="136" cy="174"/>
            </a:xfrm>
            <a:custGeom>
              <a:avLst/>
              <a:gdLst/>
              <a:ahLst/>
              <a:cxnLst>
                <a:cxn ang="0">
                  <a:pos x="175" y="119"/>
                </a:cxn>
                <a:cxn ang="0">
                  <a:pos x="103" y="88"/>
                </a:cxn>
                <a:cxn ang="0">
                  <a:pos x="84" y="71"/>
                </a:cxn>
                <a:cxn ang="0">
                  <a:pos x="127" y="61"/>
                </a:cxn>
                <a:cxn ang="0">
                  <a:pos x="129" y="61"/>
                </a:cxn>
                <a:cxn ang="0">
                  <a:pos x="144" y="65"/>
                </a:cxn>
                <a:cxn ang="0">
                  <a:pos x="171" y="72"/>
                </a:cxn>
                <a:cxn ang="0">
                  <a:pos x="190" y="18"/>
                </a:cxn>
                <a:cxn ang="0">
                  <a:pos x="106" y="0"/>
                </a:cxn>
                <a:cxn ang="0">
                  <a:pos x="11" y="79"/>
                </a:cxn>
                <a:cxn ang="0">
                  <a:pos x="15" y="104"/>
                </a:cxn>
                <a:cxn ang="0">
                  <a:pos x="27" y="125"/>
                </a:cxn>
                <a:cxn ang="0">
                  <a:pos x="46" y="141"/>
                </a:cxn>
                <a:cxn ang="0">
                  <a:pos x="69" y="151"/>
                </a:cxn>
                <a:cxn ang="0">
                  <a:pos x="88" y="157"/>
                </a:cxn>
                <a:cxn ang="0">
                  <a:pos x="107" y="163"/>
                </a:cxn>
                <a:cxn ang="0">
                  <a:pos x="121" y="170"/>
                </a:cxn>
                <a:cxn ang="0">
                  <a:pos x="127" y="181"/>
                </a:cxn>
                <a:cxn ang="0">
                  <a:pos x="124" y="189"/>
                </a:cxn>
                <a:cxn ang="0">
                  <a:pos x="117" y="193"/>
                </a:cxn>
                <a:cxn ang="0">
                  <a:pos x="108" y="195"/>
                </a:cxn>
                <a:cxn ang="0">
                  <a:pos x="93" y="195"/>
                </a:cxn>
                <a:cxn ang="0">
                  <a:pos x="63" y="190"/>
                </a:cxn>
                <a:cxn ang="0">
                  <a:pos x="49" y="186"/>
                </a:cxn>
                <a:cxn ang="0">
                  <a:pos x="39" y="183"/>
                </a:cxn>
                <a:cxn ang="0">
                  <a:pos x="29" y="179"/>
                </a:cxn>
                <a:cxn ang="0">
                  <a:pos x="29" y="181"/>
                </a:cxn>
                <a:cxn ang="0">
                  <a:pos x="28" y="184"/>
                </a:cxn>
                <a:cxn ang="0">
                  <a:pos x="27" y="186"/>
                </a:cxn>
                <a:cxn ang="0">
                  <a:pos x="27" y="189"/>
                </a:cxn>
                <a:cxn ang="0">
                  <a:pos x="26" y="191"/>
                </a:cxn>
                <a:cxn ang="0">
                  <a:pos x="25" y="194"/>
                </a:cxn>
                <a:cxn ang="0">
                  <a:pos x="24" y="196"/>
                </a:cxn>
                <a:cxn ang="0">
                  <a:pos x="23" y="199"/>
                </a:cxn>
                <a:cxn ang="0">
                  <a:pos x="21" y="201"/>
                </a:cxn>
                <a:cxn ang="0">
                  <a:pos x="20" y="204"/>
                </a:cxn>
                <a:cxn ang="0">
                  <a:pos x="19" y="206"/>
                </a:cxn>
                <a:cxn ang="0">
                  <a:pos x="18" y="209"/>
                </a:cxn>
                <a:cxn ang="0">
                  <a:pos x="16" y="211"/>
                </a:cxn>
                <a:cxn ang="0">
                  <a:pos x="15" y="213"/>
                </a:cxn>
                <a:cxn ang="0">
                  <a:pos x="13" y="216"/>
                </a:cxn>
                <a:cxn ang="0">
                  <a:pos x="12" y="218"/>
                </a:cxn>
                <a:cxn ang="0">
                  <a:pos x="10" y="220"/>
                </a:cxn>
                <a:cxn ang="0">
                  <a:pos x="8" y="222"/>
                </a:cxn>
                <a:cxn ang="0">
                  <a:pos x="6" y="224"/>
                </a:cxn>
                <a:cxn ang="0">
                  <a:pos x="5" y="226"/>
                </a:cxn>
                <a:cxn ang="0">
                  <a:pos x="3" y="229"/>
                </a:cxn>
                <a:cxn ang="0">
                  <a:pos x="1" y="230"/>
                </a:cxn>
                <a:cxn ang="0">
                  <a:pos x="0" y="232"/>
                </a:cxn>
                <a:cxn ang="0">
                  <a:pos x="31" y="245"/>
                </a:cxn>
                <a:cxn ang="0">
                  <a:pos x="33" y="245"/>
                </a:cxn>
                <a:cxn ang="0">
                  <a:pos x="36" y="246"/>
                </a:cxn>
                <a:cxn ang="0">
                  <a:pos x="64" y="252"/>
                </a:cxn>
                <a:cxn ang="0">
                  <a:pos x="95" y="255"/>
                </a:cxn>
                <a:cxn ang="0">
                  <a:pos x="98" y="255"/>
                </a:cxn>
                <a:cxn ang="0">
                  <a:pos x="102" y="255"/>
                </a:cxn>
                <a:cxn ang="0">
                  <a:pos x="142" y="250"/>
                </a:cxn>
                <a:cxn ang="0">
                  <a:pos x="173" y="234"/>
                </a:cxn>
                <a:cxn ang="0">
                  <a:pos x="192" y="208"/>
                </a:cxn>
                <a:cxn ang="0">
                  <a:pos x="199" y="170"/>
                </a:cxn>
                <a:cxn ang="0">
                  <a:pos x="175" y="119"/>
                </a:cxn>
              </a:cxnLst>
              <a:rect l="0" t="0" r="r" b="b"/>
              <a:pathLst>
                <a:path w="199" h="255">
                  <a:moveTo>
                    <a:pt x="175" y="119"/>
                  </a:moveTo>
                  <a:cubicBezTo>
                    <a:pt x="159" y="105"/>
                    <a:pt x="135" y="95"/>
                    <a:pt x="103" y="88"/>
                  </a:cubicBezTo>
                  <a:cubicBezTo>
                    <a:pt x="96" y="85"/>
                    <a:pt x="84" y="80"/>
                    <a:pt x="84" y="71"/>
                  </a:cubicBezTo>
                  <a:cubicBezTo>
                    <a:pt x="83" y="51"/>
                    <a:pt x="116" y="58"/>
                    <a:pt x="127" y="61"/>
                  </a:cubicBezTo>
                  <a:cubicBezTo>
                    <a:pt x="128" y="61"/>
                    <a:pt x="128" y="61"/>
                    <a:pt x="129" y="61"/>
                  </a:cubicBezTo>
                  <a:cubicBezTo>
                    <a:pt x="133" y="62"/>
                    <a:pt x="138" y="63"/>
                    <a:pt x="144" y="65"/>
                  </a:cubicBezTo>
                  <a:cubicBezTo>
                    <a:pt x="151" y="66"/>
                    <a:pt x="160" y="69"/>
                    <a:pt x="171" y="72"/>
                  </a:cubicBezTo>
                  <a:cubicBezTo>
                    <a:pt x="190" y="18"/>
                    <a:pt x="190" y="18"/>
                    <a:pt x="190" y="18"/>
                  </a:cubicBezTo>
                  <a:cubicBezTo>
                    <a:pt x="164" y="6"/>
                    <a:pt x="136" y="0"/>
                    <a:pt x="106" y="0"/>
                  </a:cubicBezTo>
                  <a:cubicBezTo>
                    <a:pt x="43" y="0"/>
                    <a:pt x="11" y="26"/>
                    <a:pt x="11" y="79"/>
                  </a:cubicBezTo>
                  <a:cubicBezTo>
                    <a:pt x="11" y="88"/>
                    <a:pt x="13" y="97"/>
                    <a:pt x="15" y="104"/>
                  </a:cubicBezTo>
                  <a:cubicBezTo>
                    <a:pt x="18" y="112"/>
                    <a:pt x="22" y="119"/>
                    <a:pt x="27" y="125"/>
                  </a:cubicBezTo>
                  <a:cubicBezTo>
                    <a:pt x="33" y="131"/>
                    <a:pt x="39" y="136"/>
                    <a:pt x="46" y="141"/>
                  </a:cubicBezTo>
                  <a:cubicBezTo>
                    <a:pt x="53" y="145"/>
                    <a:pt x="60" y="149"/>
                    <a:pt x="69" y="151"/>
                  </a:cubicBezTo>
                  <a:cubicBezTo>
                    <a:pt x="75" y="153"/>
                    <a:pt x="81" y="155"/>
                    <a:pt x="88" y="157"/>
                  </a:cubicBezTo>
                  <a:cubicBezTo>
                    <a:pt x="95" y="159"/>
                    <a:pt x="101" y="161"/>
                    <a:pt x="107" y="163"/>
                  </a:cubicBezTo>
                  <a:cubicBezTo>
                    <a:pt x="112" y="165"/>
                    <a:pt x="117" y="168"/>
                    <a:pt x="121" y="170"/>
                  </a:cubicBezTo>
                  <a:cubicBezTo>
                    <a:pt x="125" y="173"/>
                    <a:pt x="127" y="177"/>
                    <a:pt x="127" y="181"/>
                  </a:cubicBezTo>
                  <a:cubicBezTo>
                    <a:pt x="127" y="184"/>
                    <a:pt x="126" y="187"/>
                    <a:pt x="124" y="189"/>
                  </a:cubicBezTo>
                  <a:cubicBezTo>
                    <a:pt x="122" y="191"/>
                    <a:pt x="120" y="192"/>
                    <a:pt x="117" y="193"/>
                  </a:cubicBezTo>
                  <a:cubicBezTo>
                    <a:pt x="115" y="194"/>
                    <a:pt x="111" y="195"/>
                    <a:pt x="108" y="195"/>
                  </a:cubicBezTo>
                  <a:cubicBezTo>
                    <a:pt x="103" y="195"/>
                    <a:pt x="98" y="196"/>
                    <a:pt x="93" y="195"/>
                  </a:cubicBezTo>
                  <a:cubicBezTo>
                    <a:pt x="83" y="195"/>
                    <a:pt x="73" y="192"/>
                    <a:pt x="63" y="190"/>
                  </a:cubicBezTo>
                  <a:cubicBezTo>
                    <a:pt x="58" y="189"/>
                    <a:pt x="53" y="188"/>
                    <a:pt x="49" y="186"/>
                  </a:cubicBezTo>
                  <a:cubicBezTo>
                    <a:pt x="46" y="185"/>
                    <a:pt x="42" y="184"/>
                    <a:pt x="39" y="183"/>
                  </a:cubicBezTo>
                  <a:cubicBezTo>
                    <a:pt x="38" y="182"/>
                    <a:pt x="33" y="180"/>
                    <a:pt x="29" y="179"/>
                  </a:cubicBezTo>
                  <a:cubicBezTo>
                    <a:pt x="29" y="180"/>
                    <a:pt x="29" y="180"/>
                    <a:pt x="29" y="181"/>
                  </a:cubicBezTo>
                  <a:cubicBezTo>
                    <a:pt x="29" y="182"/>
                    <a:pt x="28" y="183"/>
                    <a:pt x="28" y="184"/>
                  </a:cubicBezTo>
                  <a:cubicBezTo>
                    <a:pt x="28" y="185"/>
                    <a:pt x="28" y="185"/>
                    <a:pt x="27" y="186"/>
                  </a:cubicBezTo>
                  <a:cubicBezTo>
                    <a:pt x="27" y="187"/>
                    <a:pt x="27" y="188"/>
                    <a:pt x="27" y="189"/>
                  </a:cubicBezTo>
                  <a:cubicBezTo>
                    <a:pt x="26" y="190"/>
                    <a:pt x="26" y="191"/>
                    <a:pt x="26" y="191"/>
                  </a:cubicBezTo>
                  <a:cubicBezTo>
                    <a:pt x="25" y="192"/>
                    <a:pt x="25" y="193"/>
                    <a:pt x="25" y="194"/>
                  </a:cubicBezTo>
                  <a:cubicBezTo>
                    <a:pt x="24" y="195"/>
                    <a:pt x="24" y="196"/>
                    <a:pt x="24" y="196"/>
                  </a:cubicBezTo>
                  <a:cubicBezTo>
                    <a:pt x="23" y="197"/>
                    <a:pt x="23" y="198"/>
                    <a:pt x="23" y="199"/>
                  </a:cubicBezTo>
                  <a:cubicBezTo>
                    <a:pt x="22" y="200"/>
                    <a:pt x="22" y="201"/>
                    <a:pt x="21" y="201"/>
                  </a:cubicBezTo>
                  <a:cubicBezTo>
                    <a:pt x="21" y="202"/>
                    <a:pt x="21" y="203"/>
                    <a:pt x="20" y="204"/>
                  </a:cubicBezTo>
                  <a:cubicBezTo>
                    <a:pt x="20" y="205"/>
                    <a:pt x="19" y="205"/>
                    <a:pt x="19" y="206"/>
                  </a:cubicBezTo>
                  <a:cubicBezTo>
                    <a:pt x="18" y="207"/>
                    <a:pt x="18" y="208"/>
                    <a:pt x="18" y="209"/>
                  </a:cubicBezTo>
                  <a:cubicBezTo>
                    <a:pt x="17" y="209"/>
                    <a:pt x="17" y="210"/>
                    <a:pt x="16" y="211"/>
                  </a:cubicBezTo>
                  <a:cubicBezTo>
                    <a:pt x="16" y="212"/>
                    <a:pt x="15" y="212"/>
                    <a:pt x="15" y="213"/>
                  </a:cubicBezTo>
                  <a:cubicBezTo>
                    <a:pt x="14" y="214"/>
                    <a:pt x="14" y="215"/>
                    <a:pt x="13" y="216"/>
                  </a:cubicBezTo>
                  <a:cubicBezTo>
                    <a:pt x="13" y="216"/>
                    <a:pt x="12" y="217"/>
                    <a:pt x="12" y="218"/>
                  </a:cubicBezTo>
                  <a:cubicBezTo>
                    <a:pt x="11" y="219"/>
                    <a:pt x="11" y="219"/>
                    <a:pt x="10" y="220"/>
                  </a:cubicBezTo>
                  <a:cubicBezTo>
                    <a:pt x="9" y="221"/>
                    <a:pt x="9" y="221"/>
                    <a:pt x="8" y="222"/>
                  </a:cubicBezTo>
                  <a:cubicBezTo>
                    <a:pt x="8" y="223"/>
                    <a:pt x="7" y="224"/>
                    <a:pt x="6" y="224"/>
                  </a:cubicBezTo>
                  <a:cubicBezTo>
                    <a:pt x="6" y="225"/>
                    <a:pt x="5" y="226"/>
                    <a:pt x="5" y="226"/>
                  </a:cubicBezTo>
                  <a:cubicBezTo>
                    <a:pt x="4" y="227"/>
                    <a:pt x="3" y="228"/>
                    <a:pt x="3" y="229"/>
                  </a:cubicBezTo>
                  <a:cubicBezTo>
                    <a:pt x="2" y="229"/>
                    <a:pt x="2" y="230"/>
                    <a:pt x="1" y="230"/>
                  </a:cubicBezTo>
                  <a:cubicBezTo>
                    <a:pt x="0" y="232"/>
                    <a:pt x="0" y="232"/>
                    <a:pt x="0" y="232"/>
                  </a:cubicBezTo>
                  <a:cubicBezTo>
                    <a:pt x="10" y="237"/>
                    <a:pt x="20" y="241"/>
                    <a:pt x="31" y="245"/>
                  </a:cubicBezTo>
                  <a:cubicBezTo>
                    <a:pt x="32" y="245"/>
                    <a:pt x="33" y="245"/>
                    <a:pt x="33" y="245"/>
                  </a:cubicBezTo>
                  <a:cubicBezTo>
                    <a:pt x="34" y="246"/>
                    <a:pt x="35" y="246"/>
                    <a:pt x="36" y="246"/>
                  </a:cubicBezTo>
                  <a:cubicBezTo>
                    <a:pt x="45" y="249"/>
                    <a:pt x="55" y="251"/>
                    <a:pt x="64" y="252"/>
                  </a:cubicBezTo>
                  <a:cubicBezTo>
                    <a:pt x="74" y="254"/>
                    <a:pt x="85" y="255"/>
                    <a:pt x="95" y="255"/>
                  </a:cubicBezTo>
                  <a:cubicBezTo>
                    <a:pt x="96" y="255"/>
                    <a:pt x="97" y="255"/>
                    <a:pt x="98" y="255"/>
                  </a:cubicBezTo>
                  <a:cubicBezTo>
                    <a:pt x="99" y="255"/>
                    <a:pt x="101" y="255"/>
                    <a:pt x="102" y="255"/>
                  </a:cubicBezTo>
                  <a:cubicBezTo>
                    <a:pt x="117" y="255"/>
                    <a:pt x="130" y="253"/>
                    <a:pt x="142" y="250"/>
                  </a:cubicBezTo>
                  <a:cubicBezTo>
                    <a:pt x="154" y="247"/>
                    <a:pt x="165" y="241"/>
                    <a:pt x="173" y="234"/>
                  </a:cubicBezTo>
                  <a:cubicBezTo>
                    <a:pt x="181" y="227"/>
                    <a:pt x="188" y="218"/>
                    <a:pt x="192" y="208"/>
                  </a:cubicBezTo>
                  <a:cubicBezTo>
                    <a:pt x="197" y="197"/>
                    <a:pt x="199" y="184"/>
                    <a:pt x="199" y="170"/>
                  </a:cubicBezTo>
                  <a:cubicBezTo>
                    <a:pt x="199" y="150"/>
                    <a:pt x="191" y="133"/>
                    <a:pt x="175" y="119"/>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noEditPoints="1"/>
            </p:cNvSpPr>
            <p:nvPr userDrawn="1"/>
          </p:nvSpPr>
          <p:spPr bwMode="auto">
            <a:xfrm>
              <a:off x="252" y="270"/>
              <a:ext cx="163" cy="171"/>
            </a:xfrm>
            <a:custGeom>
              <a:avLst/>
              <a:gdLst/>
              <a:ahLst/>
              <a:cxnLst>
                <a:cxn ang="0">
                  <a:pos x="235" y="230"/>
                </a:cxn>
                <a:cxn ang="0">
                  <a:pos x="231" y="227"/>
                </a:cxn>
                <a:cxn ang="0">
                  <a:pos x="227" y="223"/>
                </a:cxn>
                <a:cxn ang="0">
                  <a:pos x="224" y="219"/>
                </a:cxn>
                <a:cxn ang="0">
                  <a:pos x="221" y="215"/>
                </a:cxn>
                <a:cxn ang="0">
                  <a:pos x="218" y="211"/>
                </a:cxn>
                <a:cxn ang="0">
                  <a:pos x="216" y="209"/>
                </a:cxn>
                <a:cxn ang="0">
                  <a:pos x="214" y="205"/>
                </a:cxn>
                <a:cxn ang="0">
                  <a:pos x="211" y="200"/>
                </a:cxn>
                <a:cxn ang="0">
                  <a:pos x="209" y="196"/>
                </a:cxn>
                <a:cxn ang="0">
                  <a:pos x="207" y="191"/>
                </a:cxn>
                <a:cxn ang="0">
                  <a:pos x="206" y="188"/>
                </a:cxn>
                <a:cxn ang="0">
                  <a:pos x="205" y="187"/>
                </a:cxn>
                <a:cxn ang="0">
                  <a:pos x="190" y="186"/>
                </a:cxn>
                <a:cxn ang="0">
                  <a:pos x="173" y="175"/>
                </a:cxn>
                <a:cxn ang="0">
                  <a:pos x="166" y="156"/>
                </a:cxn>
                <a:cxn ang="0">
                  <a:pos x="164" y="148"/>
                </a:cxn>
                <a:cxn ang="0">
                  <a:pos x="183" y="128"/>
                </a:cxn>
                <a:cxn ang="0">
                  <a:pos x="207" y="95"/>
                </a:cxn>
                <a:cxn ang="0">
                  <a:pos x="202" y="42"/>
                </a:cxn>
                <a:cxn ang="0">
                  <a:pos x="148" y="5"/>
                </a:cxn>
                <a:cxn ang="0">
                  <a:pos x="0" y="0"/>
                </a:cxn>
                <a:cxn ang="0">
                  <a:pos x="77" y="245"/>
                </a:cxn>
                <a:cxn ang="0">
                  <a:pos x="94" y="152"/>
                </a:cxn>
                <a:cxn ang="0">
                  <a:pos x="119" y="223"/>
                </a:cxn>
                <a:cxn ang="0">
                  <a:pos x="209" y="247"/>
                </a:cxn>
                <a:cxn ang="0">
                  <a:pos x="238" y="232"/>
                </a:cxn>
                <a:cxn ang="0">
                  <a:pos x="136" y="88"/>
                </a:cxn>
                <a:cxn ang="0">
                  <a:pos x="116" y="100"/>
                </a:cxn>
                <a:cxn ang="0">
                  <a:pos x="91" y="102"/>
                </a:cxn>
                <a:cxn ang="0">
                  <a:pos x="77" y="53"/>
                </a:cxn>
                <a:cxn ang="0">
                  <a:pos x="116" y="54"/>
                </a:cxn>
                <a:cxn ang="0">
                  <a:pos x="136" y="65"/>
                </a:cxn>
                <a:cxn ang="0">
                  <a:pos x="136" y="88"/>
                </a:cxn>
              </a:cxnLst>
              <a:rect l="0" t="0" r="r" b="b"/>
              <a:pathLst>
                <a:path w="238" h="250">
                  <a:moveTo>
                    <a:pt x="236" y="232"/>
                  </a:moveTo>
                  <a:cubicBezTo>
                    <a:pt x="236" y="231"/>
                    <a:pt x="235" y="231"/>
                    <a:pt x="235" y="230"/>
                  </a:cubicBezTo>
                  <a:cubicBezTo>
                    <a:pt x="234" y="229"/>
                    <a:pt x="233" y="229"/>
                    <a:pt x="233" y="228"/>
                  </a:cubicBezTo>
                  <a:cubicBezTo>
                    <a:pt x="232" y="228"/>
                    <a:pt x="231" y="227"/>
                    <a:pt x="231" y="227"/>
                  </a:cubicBezTo>
                  <a:cubicBezTo>
                    <a:pt x="230" y="226"/>
                    <a:pt x="230" y="225"/>
                    <a:pt x="229" y="225"/>
                  </a:cubicBezTo>
                  <a:cubicBezTo>
                    <a:pt x="228" y="224"/>
                    <a:pt x="228" y="223"/>
                    <a:pt x="227" y="223"/>
                  </a:cubicBezTo>
                  <a:cubicBezTo>
                    <a:pt x="227" y="222"/>
                    <a:pt x="226" y="221"/>
                    <a:pt x="225" y="221"/>
                  </a:cubicBezTo>
                  <a:cubicBezTo>
                    <a:pt x="225" y="220"/>
                    <a:pt x="224" y="220"/>
                    <a:pt x="224" y="219"/>
                  </a:cubicBezTo>
                  <a:cubicBezTo>
                    <a:pt x="223" y="218"/>
                    <a:pt x="223" y="218"/>
                    <a:pt x="222" y="217"/>
                  </a:cubicBezTo>
                  <a:cubicBezTo>
                    <a:pt x="222" y="216"/>
                    <a:pt x="221" y="216"/>
                    <a:pt x="221" y="215"/>
                  </a:cubicBezTo>
                  <a:cubicBezTo>
                    <a:pt x="220" y="214"/>
                    <a:pt x="220" y="214"/>
                    <a:pt x="219" y="213"/>
                  </a:cubicBezTo>
                  <a:cubicBezTo>
                    <a:pt x="219" y="212"/>
                    <a:pt x="218" y="212"/>
                    <a:pt x="218" y="211"/>
                  </a:cubicBezTo>
                  <a:cubicBezTo>
                    <a:pt x="217" y="210"/>
                    <a:pt x="217" y="210"/>
                    <a:pt x="217" y="210"/>
                  </a:cubicBezTo>
                  <a:cubicBezTo>
                    <a:pt x="217" y="210"/>
                    <a:pt x="217" y="209"/>
                    <a:pt x="216" y="209"/>
                  </a:cubicBezTo>
                  <a:cubicBezTo>
                    <a:pt x="216" y="208"/>
                    <a:pt x="215" y="207"/>
                    <a:pt x="215" y="207"/>
                  </a:cubicBezTo>
                  <a:cubicBezTo>
                    <a:pt x="214" y="206"/>
                    <a:pt x="214" y="205"/>
                    <a:pt x="214" y="205"/>
                  </a:cubicBezTo>
                  <a:cubicBezTo>
                    <a:pt x="213" y="204"/>
                    <a:pt x="213" y="203"/>
                    <a:pt x="212" y="202"/>
                  </a:cubicBezTo>
                  <a:cubicBezTo>
                    <a:pt x="212" y="202"/>
                    <a:pt x="212" y="201"/>
                    <a:pt x="211" y="200"/>
                  </a:cubicBezTo>
                  <a:cubicBezTo>
                    <a:pt x="211" y="199"/>
                    <a:pt x="210" y="199"/>
                    <a:pt x="210" y="198"/>
                  </a:cubicBezTo>
                  <a:cubicBezTo>
                    <a:pt x="210" y="197"/>
                    <a:pt x="209" y="196"/>
                    <a:pt x="209" y="196"/>
                  </a:cubicBezTo>
                  <a:cubicBezTo>
                    <a:pt x="209" y="195"/>
                    <a:pt x="208" y="194"/>
                    <a:pt x="208" y="193"/>
                  </a:cubicBezTo>
                  <a:cubicBezTo>
                    <a:pt x="208" y="193"/>
                    <a:pt x="207" y="192"/>
                    <a:pt x="207" y="191"/>
                  </a:cubicBezTo>
                  <a:cubicBezTo>
                    <a:pt x="207" y="190"/>
                    <a:pt x="206" y="189"/>
                    <a:pt x="206" y="189"/>
                  </a:cubicBezTo>
                  <a:cubicBezTo>
                    <a:pt x="206" y="188"/>
                    <a:pt x="206" y="188"/>
                    <a:pt x="206" y="188"/>
                  </a:cubicBezTo>
                  <a:cubicBezTo>
                    <a:pt x="205" y="187"/>
                    <a:pt x="205" y="187"/>
                    <a:pt x="205" y="187"/>
                  </a:cubicBezTo>
                  <a:cubicBezTo>
                    <a:pt x="205" y="187"/>
                    <a:pt x="205" y="187"/>
                    <a:pt x="205" y="187"/>
                  </a:cubicBezTo>
                  <a:cubicBezTo>
                    <a:pt x="205" y="186"/>
                    <a:pt x="205" y="186"/>
                    <a:pt x="205" y="186"/>
                  </a:cubicBezTo>
                  <a:cubicBezTo>
                    <a:pt x="203" y="186"/>
                    <a:pt x="192" y="187"/>
                    <a:pt x="190" y="186"/>
                  </a:cubicBezTo>
                  <a:cubicBezTo>
                    <a:pt x="186" y="185"/>
                    <a:pt x="183" y="184"/>
                    <a:pt x="180" y="182"/>
                  </a:cubicBezTo>
                  <a:cubicBezTo>
                    <a:pt x="177" y="180"/>
                    <a:pt x="175" y="178"/>
                    <a:pt x="173" y="175"/>
                  </a:cubicBezTo>
                  <a:cubicBezTo>
                    <a:pt x="171" y="172"/>
                    <a:pt x="170" y="168"/>
                    <a:pt x="168" y="164"/>
                  </a:cubicBezTo>
                  <a:cubicBezTo>
                    <a:pt x="166" y="156"/>
                    <a:pt x="166" y="156"/>
                    <a:pt x="166" y="156"/>
                  </a:cubicBezTo>
                  <a:cubicBezTo>
                    <a:pt x="166" y="155"/>
                    <a:pt x="166" y="154"/>
                    <a:pt x="165" y="153"/>
                  </a:cubicBezTo>
                  <a:cubicBezTo>
                    <a:pt x="165" y="151"/>
                    <a:pt x="165" y="150"/>
                    <a:pt x="164" y="148"/>
                  </a:cubicBezTo>
                  <a:cubicBezTo>
                    <a:pt x="163" y="139"/>
                    <a:pt x="163" y="139"/>
                    <a:pt x="163" y="139"/>
                  </a:cubicBezTo>
                  <a:cubicBezTo>
                    <a:pt x="170" y="136"/>
                    <a:pt x="177" y="132"/>
                    <a:pt x="183" y="128"/>
                  </a:cubicBezTo>
                  <a:cubicBezTo>
                    <a:pt x="188" y="124"/>
                    <a:pt x="193" y="119"/>
                    <a:pt x="197" y="114"/>
                  </a:cubicBezTo>
                  <a:cubicBezTo>
                    <a:pt x="202" y="108"/>
                    <a:pt x="205" y="102"/>
                    <a:pt x="207" y="95"/>
                  </a:cubicBezTo>
                  <a:cubicBezTo>
                    <a:pt x="209" y="89"/>
                    <a:pt x="210" y="81"/>
                    <a:pt x="210" y="72"/>
                  </a:cubicBezTo>
                  <a:cubicBezTo>
                    <a:pt x="210" y="61"/>
                    <a:pt x="207" y="51"/>
                    <a:pt x="202" y="42"/>
                  </a:cubicBezTo>
                  <a:cubicBezTo>
                    <a:pt x="197" y="33"/>
                    <a:pt x="190" y="25"/>
                    <a:pt x="180" y="19"/>
                  </a:cubicBezTo>
                  <a:cubicBezTo>
                    <a:pt x="171" y="13"/>
                    <a:pt x="160" y="8"/>
                    <a:pt x="148" y="5"/>
                  </a:cubicBezTo>
                  <a:cubicBezTo>
                    <a:pt x="136" y="2"/>
                    <a:pt x="122" y="0"/>
                    <a:pt x="108" y="0"/>
                  </a:cubicBezTo>
                  <a:cubicBezTo>
                    <a:pt x="0" y="0"/>
                    <a:pt x="0" y="0"/>
                    <a:pt x="0" y="0"/>
                  </a:cubicBezTo>
                  <a:cubicBezTo>
                    <a:pt x="0" y="245"/>
                    <a:pt x="0" y="245"/>
                    <a:pt x="0" y="245"/>
                  </a:cubicBezTo>
                  <a:cubicBezTo>
                    <a:pt x="77" y="245"/>
                    <a:pt x="77" y="245"/>
                    <a:pt x="77" y="245"/>
                  </a:cubicBezTo>
                  <a:cubicBezTo>
                    <a:pt x="77" y="152"/>
                    <a:pt x="77" y="152"/>
                    <a:pt x="77" y="152"/>
                  </a:cubicBezTo>
                  <a:cubicBezTo>
                    <a:pt x="94" y="152"/>
                    <a:pt x="94" y="152"/>
                    <a:pt x="94" y="152"/>
                  </a:cubicBezTo>
                  <a:cubicBezTo>
                    <a:pt x="104" y="192"/>
                    <a:pt x="104" y="192"/>
                    <a:pt x="104" y="192"/>
                  </a:cubicBezTo>
                  <a:cubicBezTo>
                    <a:pt x="107" y="204"/>
                    <a:pt x="112" y="214"/>
                    <a:pt x="119" y="223"/>
                  </a:cubicBezTo>
                  <a:cubicBezTo>
                    <a:pt x="133" y="241"/>
                    <a:pt x="155" y="250"/>
                    <a:pt x="185" y="250"/>
                  </a:cubicBezTo>
                  <a:cubicBezTo>
                    <a:pt x="193" y="250"/>
                    <a:pt x="201" y="249"/>
                    <a:pt x="209" y="247"/>
                  </a:cubicBezTo>
                  <a:cubicBezTo>
                    <a:pt x="218" y="244"/>
                    <a:pt x="226" y="239"/>
                    <a:pt x="235" y="234"/>
                  </a:cubicBezTo>
                  <a:cubicBezTo>
                    <a:pt x="235" y="234"/>
                    <a:pt x="237" y="233"/>
                    <a:pt x="238" y="232"/>
                  </a:cubicBezTo>
                  <a:lnTo>
                    <a:pt x="236" y="232"/>
                  </a:lnTo>
                  <a:close/>
                  <a:moveTo>
                    <a:pt x="136" y="88"/>
                  </a:moveTo>
                  <a:cubicBezTo>
                    <a:pt x="134" y="91"/>
                    <a:pt x="131" y="94"/>
                    <a:pt x="127" y="96"/>
                  </a:cubicBezTo>
                  <a:cubicBezTo>
                    <a:pt x="124" y="98"/>
                    <a:pt x="120" y="99"/>
                    <a:pt x="116" y="100"/>
                  </a:cubicBezTo>
                  <a:cubicBezTo>
                    <a:pt x="111" y="101"/>
                    <a:pt x="107" y="101"/>
                    <a:pt x="102" y="102"/>
                  </a:cubicBezTo>
                  <a:cubicBezTo>
                    <a:pt x="91" y="102"/>
                    <a:pt x="91" y="102"/>
                    <a:pt x="91" y="102"/>
                  </a:cubicBezTo>
                  <a:cubicBezTo>
                    <a:pt x="77" y="102"/>
                    <a:pt x="77" y="102"/>
                    <a:pt x="77" y="102"/>
                  </a:cubicBezTo>
                  <a:cubicBezTo>
                    <a:pt x="77" y="53"/>
                    <a:pt x="77" y="53"/>
                    <a:pt x="77" y="53"/>
                  </a:cubicBezTo>
                  <a:cubicBezTo>
                    <a:pt x="102" y="53"/>
                    <a:pt x="102" y="53"/>
                    <a:pt x="102" y="53"/>
                  </a:cubicBezTo>
                  <a:cubicBezTo>
                    <a:pt x="107" y="53"/>
                    <a:pt x="112" y="54"/>
                    <a:pt x="116" y="54"/>
                  </a:cubicBezTo>
                  <a:cubicBezTo>
                    <a:pt x="121" y="55"/>
                    <a:pt x="125" y="56"/>
                    <a:pt x="128" y="58"/>
                  </a:cubicBezTo>
                  <a:cubicBezTo>
                    <a:pt x="131" y="59"/>
                    <a:pt x="134" y="62"/>
                    <a:pt x="136" y="65"/>
                  </a:cubicBezTo>
                  <a:cubicBezTo>
                    <a:pt x="138" y="68"/>
                    <a:pt x="139" y="71"/>
                    <a:pt x="139" y="76"/>
                  </a:cubicBezTo>
                  <a:cubicBezTo>
                    <a:pt x="139" y="81"/>
                    <a:pt x="138" y="85"/>
                    <a:pt x="136" y="88"/>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4" name="Freeform 10"/>
            <p:cNvSpPr>
              <a:spLocks/>
            </p:cNvSpPr>
            <p:nvPr userDrawn="1"/>
          </p:nvSpPr>
          <p:spPr bwMode="auto">
            <a:xfrm>
              <a:off x="316" y="448"/>
              <a:ext cx="1430" cy="197"/>
            </a:xfrm>
            <a:custGeom>
              <a:avLst/>
              <a:gdLst/>
              <a:ahLst/>
              <a:cxnLst>
                <a:cxn ang="0">
                  <a:pos x="44" y="71"/>
                </a:cxn>
                <a:cxn ang="0">
                  <a:pos x="143" y="72"/>
                </a:cxn>
                <a:cxn ang="0">
                  <a:pos x="205" y="0"/>
                </a:cxn>
                <a:cxn ang="0">
                  <a:pos x="220" y="71"/>
                </a:cxn>
                <a:cxn ang="0">
                  <a:pos x="2051" y="71"/>
                </a:cxn>
                <a:cxn ang="0">
                  <a:pos x="2095" y="115"/>
                </a:cxn>
                <a:cxn ang="0">
                  <a:pos x="2095" y="245"/>
                </a:cxn>
                <a:cxn ang="0">
                  <a:pos x="2051" y="289"/>
                </a:cxn>
                <a:cxn ang="0">
                  <a:pos x="44" y="289"/>
                </a:cxn>
                <a:cxn ang="0">
                  <a:pos x="0" y="245"/>
                </a:cxn>
                <a:cxn ang="0">
                  <a:pos x="0" y="115"/>
                </a:cxn>
                <a:cxn ang="0">
                  <a:pos x="44" y="71"/>
                </a:cxn>
              </a:cxnLst>
              <a:rect l="0" t="0" r="r" b="b"/>
              <a:pathLst>
                <a:path w="2095" h="289">
                  <a:moveTo>
                    <a:pt x="44" y="71"/>
                  </a:moveTo>
                  <a:cubicBezTo>
                    <a:pt x="143" y="72"/>
                    <a:pt x="143" y="72"/>
                    <a:pt x="143" y="72"/>
                  </a:cubicBezTo>
                  <a:cubicBezTo>
                    <a:pt x="205" y="0"/>
                    <a:pt x="205" y="0"/>
                    <a:pt x="205" y="0"/>
                  </a:cubicBezTo>
                  <a:cubicBezTo>
                    <a:pt x="220" y="71"/>
                    <a:pt x="220" y="71"/>
                    <a:pt x="220" y="71"/>
                  </a:cubicBezTo>
                  <a:cubicBezTo>
                    <a:pt x="2051" y="71"/>
                    <a:pt x="2051" y="71"/>
                    <a:pt x="2051" y="71"/>
                  </a:cubicBezTo>
                  <a:cubicBezTo>
                    <a:pt x="2075" y="71"/>
                    <a:pt x="2095" y="91"/>
                    <a:pt x="2095" y="115"/>
                  </a:cubicBezTo>
                  <a:cubicBezTo>
                    <a:pt x="2095" y="245"/>
                    <a:pt x="2095" y="245"/>
                    <a:pt x="2095" y="245"/>
                  </a:cubicBezTo>
                  <a:cubicBezTo>
                    <a:pt x="2095" y="269"/>
                    <a:pt x="2075" y="289"/>
                    <a:pt x="2051" y="289"/>
                  </a:cubicBezTo>
                  <a:cubicBezTo>
                    <a:pt x="44" y="289"/>
                    <a:pt x="44" y="289"/>
                    <a:pt x="44" y="289"/>
                  </a:cubicBezTo>
                  <a:cubicBezTo>
                    <a:pt x="20" y="289"/>
                    <a:pt x="0" y="269"/>
                    <a:pt x="0" y="245"/>
                  </a:cubicBezTo>
                  <a:cubicBezTo>
                    <a:pt x="0" y="115"/>
                    <a:pt x="0" y="115"/>
                    <a:pt x="0" y="115"/>
                  </a:cubicBezTo>
                  <a:cubicBezTo>
                    <a:pt x="0" y="91"/>
                    <a:pt x="20" y="71"/>
                    <a:pt x="44" y="7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noEditPoints="1"/>
            </p:cNvSpPr>
            <p:nvPr userDrawn="1"/>
          </p:nvSpPr>
          <p:spPr bwMode="auto">
            <a:xfrm>
              <a:off x="839" y="271"/>
              <a:ext cx="169" cy="166"/>
            </a:xfrm>
            <a:custGeom>
              <a:avLst/>
              <a:gdLst/>
              <a:ahLst/>
              <a:cxnLst>
                <a:cxn ang="0">
                  <a:pos x="47" y="0"/>
                </a:cxn>
                <a:cxn ang="0">
                  <a:pos x="121" y="0"/>
                </a:cxn>
                <a:cxn ang="0">
                  <a:pos x="169" y="166"/>
                </a:cxn>
                <a:cxn ang="0">
                  <a:pos x="112" y="166"/>
                </a:cxn>
                <a:cxn ang="0">
                  <a:pos x="106" y="134"/>
                </a:cxn>
                <a:cxn ang="0">
                  <a:pos x="62" y="134"/>
                </a:cxn>
                <a:cxn ang="0">
                  <a:pos x="55" y="166"/>
                </a:cxn>
                <a:cxn ang="0">
                  <a:pos x="0" y="166"/>
                </a:cxn>
                <a:cxn ang="0">
                  <a:pos x="47" y="0"/>
                </a:cxn>
                <a:cxn ang="0">
                  <a:pos x="99" y="104"/>
                </a:cxn>
                <a:cxn ang="0">
                  <a:pos x="84" y="32"/>
                </a:cxn>
                <a:cxn ang="0">
                  <a:pos x="67" y="104"/>
                </a:cxn>
                <a:cxn ang="0">
                  <a:pos x="99" y="104"/>
                </a:cxn>
              </a:cxnLst>
              <a:rect l="0" t="0" r="r" b="b"/>
              <a:pathLst>
                <a:path w="169" h="166">
                  <a:moveTo>
                    <a:pt x="47" y="0"/>
                  </a:moveTo>
                  <a:lnTo>
                    <a:pt x="121" y="0"/>
                  </a:lnTo>
                  <a:lnTo>
                    <a:pt x="169" y="166"/>
                  </a:lnTo>
                  <a:lnTo>
                    <a:pt x="112" y="166"/>
                  </a:lnTo>
                  <a:lnTo>
                    <a:pt x="106" y="134"/>
                  </a:lnTo>
                  <a:lnTo>
                    <a:pt x="62" y="134"/>
                  </a:lnTo>
                  <a:lnTo>
                    <a:pt x="55" y="166"/>
                  </a:lnTo>
                  <a:lnTo>
                    <a:pt x="0" y="166"/>
                  </a:lnTo>
                  <a:lnTo>
                    <a:pt x="47" y="0"/>
                  </a:lnTo>
                  <a:close/>
                  <a:moveTo>
                    <a:pt x="99" y="104"/>
                  </a:moveTo>
                  <a:lnTo>
                    <a:pt x="84" y="32"/>
                  </a:lnTo>
                  <a:lnTo>
                    <a:pt x="67" y="104"/>
                  </a:lnTo>
                  <a:lnTo>
                    <a:pt x="99" y="104"/>
                  </a:ln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6" name="Freeform 12"/>
            <p:cNvSpPr>
              <a:spLocks noEditPoints="1"/>
            </p:cNvSpPr>
            <p:nvPr userDrawn="1"/>
          </p:nvSpPr>
          <p:spPr bwMode="auto">
            <a:xfrm>
              <a:off x="363"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414" y="548"/>
              <a:ext cx="41" cy="52"/>
            </a:xfrm>
            <a:custGeom>
              <a:avLst/>
              <a:gdLst/>
              <a:ahLst/>
              <a:cxnLst>
                <a:cxn ang="0">
                  <a:pos x="48"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8" y="22"/>
                </a:cxn>
              </a:cxnLst>
              <a:rect l="0" t="0" r="r" b="b"/>
              <a:pathLst>
                <a:path w="59" h="77">
                  <a:moveTo>
                    <a:pt x="48" y="22"/>
                  </a:moveTo>
                  <a:cubicBezTo>
                    <a:pt x="46" y="14"/>
                    <a:pt x="42" y="8"/>
                    <a:pt x="33" y="8"/>
                  </a:cubicBezTo>
                  <a:cubicBezTo>
                    <a:pt x="19" y="8"/>
                    <a:pt x="12" y="20"/>
                    <a:pt x="12" y="38"/>
                  </a:cubicBezTo>
                  <a:cubicBezTo>
                    <a:pt x="12" y="57"/>
                    <a:pt x="19" y="68"/>
                    <a:pt x="36" y="68"/>
                  </a:cubicBezTo>
                  <a:cubicBezTo>
                    <a:pt x="43" y="68"/>
                    <a:pt x="50"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1" y="0"/>
                    <a:pt x="48" y="3"/>
                    <a:pt x="53" y="8"/>
                  </a:cubicBezTo>
                  <a:cubicBezTo>
                    <a:pt x="56" y="11"/>
                    <a:pt x="58" y="15"/>
                    <a:pt x="59" y="20"/>
                  </a:cubicBezTo>
                  <a:lnTo>
                    <a:pt x="4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userDrawn="1"/>
          </p:nvSpPr>
          <p:spPr bwMode="auto">
            <a:xfrm>
              <a:off x="461" y="548"/>
              <a:ext cx="41" cy="52"/>
            </a:xfrm>
            <a:custGeom>
              <a:avLst/>
              <a:gdLst/>
              <a:ahLst/>
              <a:cxnLst>
                <a:cxn ang="0">
                  <a:pos x="49"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9" y="22"/>
                </a:cxn>
              </a:cxnLst>
              <a:rect l="0" t="0" r="r" b="b"/>
              <a:pathLst>
                <a:path w="59" h="77">
                  <a:moveTo>
                    <a:pt x="49" y="22"/>
                  </a:moveTo>
                  <a:cubicBezTo>
                    <a:pt x="46" y="14"/>
                    <a:pt x="42" y="8"/>
                    <a:pt x="33" y="8"/>
                  </a:cubicBezTo>
                  <a:cubicBezTo>
                    <a:pt x="20" y="8"/>
                    <a:pt x="12" y="20"/>
                    <a:pt x="12" y="38"/>
                  </a:cubicBezTo>
                  <a:cubicBezTo>
                    <a:pt x="12" y="57"/>
                    <a:pt x="19" y="68"/>
                    <a:pt x="36" y="68"/>
                  </a:cubicBezTo>
                  <a:cubicBezTo>
                    <a:pt x="43" y="68"/>
                    <a:pt x="51"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2" y="0"/>
                    <a:pt x="49" y="3"/>
                    <a:pt x="53" y="8"/>
                  </a:cubicBezTo>
                  <a:cubicBezTo>
                    <a:pt x="56" y="11"/>
                    <a:pt x="58" y="15"/>
                    <a:pt x="59" y="20"/>
                  </a:cubicBezTo>
                  <a:lnTo>
                    <a:pt x="49"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noEditPoints="1"/>
            </p:cNvSpPr>
            <p:nvPr userDrawn="1"/>
          </p:nvSpPr>
          <p:spPr bwMode="auto">
            <a:xfrm>
              <a:off x="508" y="529"/>
              <a:ext cx="20" cy="71"/>
            </a:xfrm>
            <a:custGeom>
              <a:avLst/>
              <a:gdLst/>
              <a:ahLst/>
              <a:cxnLst>
                <a:cxn ang="0">
                  <a:pos x="28" y="101"/>
                </a:cxn>
                <a:cxn ang="0">
                  <a:pos x="20" y="104"/>
                </a:cxn>
                <a:cxn ang="0">
                  <a:pos x="11" y="100"/>
                </a:cxn>
                <a:cxn ang="0">
                  <a:pos x="9" y="91"/>
                </a:cxn>
                <a:cxn ang="0">
                  <a:pos x="9" y="37"/>
                </a:cxn>
                <a:cxn ang="0">
                  <a:pos x="0" y="37"/>
                </a:cxn>
                <a:cxn ang="0">
                  <a:pos x="0" y="28"/>
                </a:cxn>
                <a:cxn ang="0">
                  <a:pos x="20" y="28"/>
                </a:cxn>
                <a:cxn ang="0">
                  <a:pos x="20" y="89"/>
                </a:cxn>
                <a:cxn ang="0">
                  <a:pos x="24" y="95"/>
                </a:cxn>
                <a:cxn ang="0">
                  <a:pos x="29" y="94"/>
                </a:cxn>
                <a:cxn ang="0">
                  <a:pos x="28" y="101"/>
                </a:cxn>
                <a:cxn ang="0">
                  <a:pos x="13" y="15"/>
                </a:cxn>
                <a:cxn ang="0">
                  <a:pos x="6" y="7"/>
                </a:cxn>
                <a:cxn ang="0">
                  <a:pos x="13" y="0"/>
                </a:cxn>
                <a:cxn ang="0">
                  <a:pos x="21" y="7"/>
                </a:cxn>
                <a:cxn ang="0">
                  <a:pos x="13" y="15"/>
                </a:cxn>
              </a:cxnLst>
              <a:rect l="0" t="0" r="r" b="b"/>
              <a:pathLst>
                <a:path w="29" h="104">
                  <a:moveTo>
                    <a:pt x="28" y="101"/>
                  </a:moveTo>
                  <a:cubicBezTo>
                    <a:pt x="27" y="103"/>
                    <a:pt x="23" y="104"/>
                    <a:pt x="20" y="104"/>
                  </a:cubicBezTo>
                  <a:cubicBezTo>
                    <a:pt x="16" y="104"/>
                    <a:pt x="13" y="102"/>
                    <a:pt x="11" y="100"/>
                  </a:cubicBezTo>
                  <a:cubicBezTo>
                    <a:pt x="9" y="98"/>
                    <a:pt x="9" y="95"/>
                    <a:pt x="9" y="91"/>
                  </a:cubicBezTo>
                  <a:cubicBezTo>
                    <a:pt x="9" y="37"/>
                    <a:pt x="9" y="37"/>
                    <a:pt x="9" y="37"/>
                  </a:cubicBezTo>
                  <a:cubicBezTo>
                    <a:pt x="0" y="37"/>
                    <a:pt x="0" y="37"/>
                    <a:pt x="0" y="37"/>
                  </a:cubicBezTo>
                  <a:cubicBezTo>
                    <a:pt x="0" y="28"/>
                    <a:pt x="0" y="28"/>
                    <a:pt x="0" y="28"/>
                  </a:cubicBezTo>
                  <a:cubicBezTo>
                    <a:pt x="20" y="28"/>
                    <a:pt x="20" y="28"/>
                    <a:pt x="20" y="28"/>
                  </a:cubicBezTo>
                  <a:cubicBezTo>
                    <a:pt x="20" y="89"/>
                    <a:pt x="20" y="89"/>
                    <a:pt x="20" y="89"/>
                  </a:cubicBezTo>
                  <a:cubicBezTo>
                    <a:pt x="20" y="94"/>
                    <a:pt x="21" y="95"/>
                    <a:pt x="24" y="95"/>
                  </a:cubicBezTo>
                  <a:cubicBezTo>
                    <a:pt x="26" y="95"/>
                    <a:pt x="28" y="94"/>
                    <a:pt x="29" y="94"/>
                  </a:cubicBezTo>
                  <a:lnTo>
                    <a:pt x="28" y="101"/>
                  </a:lnTo>
                  <a:close/>
                  <a:moveTo>
                    <a:pt x="13" y="15"/>
                  </a:moveTo>
                  <a:cubicBezTo>
                    <a:pt x="9" y="15"/>
                    <a:pt x="6" y="11"/>
                    <a:pt x="6" y="7"/>
                  </a:cubicBezTo>
                  <a:cubicBezTo>
                    <a:pt x="6" y="3"/>
                    <a:pt x="9" y="0"/>
                    <a:pt x="13" y="0"/>
                  </a:cubicBezTo>
                  <a:cubicBezTo>
                    <a:pt x="18" y="0"/>
                    <a:pt x="21" y="3"/>
                    <a:pt x="21" y="7"/>
                  </a:cubicBezTo>
                  <a:cubicBezTo>
                    <a:pt x="21" y="11"/>
                    <a:pt x="18" y="15"/>
                    <a:pt x="13"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noEditPoints="1"/>
            </p:cNvSpPr>
            <p:nvPr userDrawn="1"/>
          </p:nvSpPr>
          <p:spPr bwMode="auto">
            <a:xfrm>
              <a:off x="536" y="528"/>
              <a:ext cx="48" cy="72"/>
            </a:xfrm>
            <a:custGeom>
              <a:avLst/>
              <a:gdLst/>
              <a:ahLst/>
              <a:cxnLst>
                <a:cxn ang="0">
                  <a:pos x="71" y="103"/>
                </a:cxn>
                <a:cxn ang="0">
                  <a:pos x="63" y="106"/>
                </a:cxn>
                <a:cxn ang="0">
                  <a:pos x="52" y="97"/>
                </a:cxn>
                <a:cxn ang="0">
                  <a:pos x="31" y="106"/>
                </a:cxn>
                <a:cxn ang="0">
                  <a:pos x="0" y="71"/>
                </a:cxn>
                <a:cxn ang="0">
                  <a:pos x="11" y="39"/>
                </a:cxn>
                <a:cxn ang="0">
                  <a:pos x="38"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9" y="37"/>
                </a:cxn>
                <a:cxn ang="0">
                  <a:pos x="12" y="70"/>
                </a:cxn>
                <a:cxn ang="0">
                  <a:pos x="32" y="98"/>
                </a:cxn>
                <a:cxn ang="0">
                  <a:pos x="48" y="88"/>
                </a:cxn>
                <a:cxn ang="0">
                  <a:pos x="51" y="74"/>
                </a:cxn>
                <a:cxn ang="0">
                  <a:pos x="51" y="40"/>
                </a:cxn>
              </a:cxnLst>
              <a:rect l="0" t="0" r="r" b="b"/>
              <a:pathLst>
                <a:path w="71" h="106">
                  <a:moveTo>
                    <a:pt x="71" y="103"/>
                  </a:moveTo>
                  <a:cubicBezTo>
                    <a:pt x="69" y="105"/>
                    <a:pt x="66" y="106"/>
                    <a:pt x="63" y="106"/>
                  </a:cubicBezTo>
                  <a:cubicBezTo>
                    <a:pt x="57" y="106"/>
                    <a:pt x="53" y="103"/>
                    <a:pt x="52" y="97"/>
                  </a:cubicBezTo>
                  <a:cubicBezTo>
                    <a:pt x="48" y="103"/>
                    <a:pt x="41" y="106"/>
                    <a:pt x="31" y="106"/>
                  </a:cubicBezTo>
                  <a:cubicBezTo>
                    <a:pt x="10" y="106"/>
                    <a:pt x="0" y="91"/>
                    <a:pt x="0" y="71"/>
                  </a:cubicBezTo>
                  <a:cubicBezTo>
                    <a:pt x="0" y="58"/>
                    <a:pt x="4" y="47"/>
                    <a:pt x="11" y="39"/>
                  </a:cubicBezTo>
                  <a:cubicBezTo>
                    <a:pt x="17" y="33"/>
                    <a:pt x="26" y="29"/>
                    <a:pt x="38" y="29"/>
                  </a:cubicBezTo>
                  <a:cubicBezTo>
                    <a:pt x="43"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4" y="97"/>
                    <a:pt x="67" y="97"/>
                  </a:cubicBezTo>
                  <a:cubicBezTo>
                    <a:pt x="68" y="97"/>
                    <a:pt x="70" y="96"/>
                    <a:pt x="71" y="96"/>
                  </a:cubicBezTo>
                  <a:lnTo>
                    <a:pt x="71" y="103"/>
                  </a:lnTo>
                  <a:close/>
                  <a:moveTo>
                    <a:pt x="51" y="40"/>
                  </a:moveTo>
                  <a:cubicBezTo>
                    <a:pt x="48" y="38"/>
                    <a:pt x="43" y="37"/>
                    <a:pt x="39" y="37"/>
                  </a:cubicBezTo>
                  <a:cubicBezTo>
                    <a:pt x="22" y="37"/>
                    <a:pt x="12" y="48"/>
                    <a:pt x="12" y="70"/>
                  </a:cubicBezTo>
                  <a:cubicBezTo>
                    <a:pt x="12" y="86"/>
                    <a:pt x="18" y="98"/>
                    <a:pt x="32" y="98"/>
                  </a:cubicBezTo>
                  <a:cubicBezTo>
                    <a:pt x="40" y="98"/>
                    <a:pt x="46"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1" name="Freeform 17"/>
            <p:cNvSpPr>
              <a:spLocks noEditPoints="1"/>
            </p:cNvSpPr>
            <p:nvPr userDrawn="1"/>
          </p:nvSpPr>
          <p:spPr bwMode="auto">
            <a:xfrm>
              <a:off x="591" y="548"/>
              <a:ext cx="42"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2" name="Freeform 18"/>
            <p:cNvSpPr>
              <a:spLocks/>
            </p:cNvSpPr>
            <p:nvPr userDrawn="1"/>
          </p:nvSpPr>
          <p:spPr bwMode="auto">
            <a:xfrm>
              <a:off x="640" y="548"/>
              <a:ext cx="47"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3" name="Freeform 19"/>
            <p:cNvSpPr>
              <a:spLocks/>
            </p:cNvSpPr>
            <p:nvPr userDrawn="1"/>
          </p:nvSpPr>
          <p:spPr bwMode="auto">
            <a:xfrm>
              <a:off x="696"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3"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4" name="Freeform 20"/>
            <p:cNvSpPr>
              <a:spLocks/>
            </p:cNvSpPr>
            <p:nvPr userDrawn="1"/>
          </p:nvSpPr>
          <p:spPr bwMode="auto">
            <a:xfrm>
              <a:off x="734" y="548"/>
              <a:ext cx="35" cy="52"/>
            </a:xfrm>
            <a:custGeom>
              <a:avLst/>
              <a:gdLst/>
              <a:ahLst/>
              <a:cxnLst>
                <a:cxn ang="0">
                  <a:pos x="23" y="77"/>
                </a:cxn>
                <a:cxn ang="0">
                  <a:pos x="0" y="73"/>
                </a:cxn>
                <a:cxn ang="0">
                  <a:pos x="1" y="63"/>
                </a:cxn>
                <a:cxn ang="0">
                  <a:pos x="23" y="69"/>
                </a:cxn>
                <a:cxn ang="0">
                  <a:pos x="39" y="57"/>
                </a:cxn>
                <a:cxn ang="0">
                  <a:pos x="21" y="42"/>
                </a:cxn>
                <a:cxn ang="0">
                  <a:pos x="0" y="21"/>
                </a:cxn>
                <a:cxn ang="0">
                  <a:pos x="27" y="0"/>
                </a:cxn>
                <a:cxn ang="0">
                  <a:pos x="45" y="3"/>
                </a:cxn>
                <a:cxn ang="0">
                  <a:pos x="45" y="12"/>
                </a:cxn>
                <a:cxn ang="0">
                  <a:pos x="27" y="8"/>
                </a:cxn>
                <a:cxn ang="0">
                  <a:pos x="11" y="19"/>
                </a:cxn>
                <a:cxn ang="0">
                  <a:pos x="28" y="33"/>
                </a:cxn>
                <a:cxn ang="0">
                  <a:pos x="50" y="56"/>
                </a:cxn>
                <a:cxn ang="0">
                  <a:pos x="23" y="77"/>
                </a:cxn>
              </a:cxnLst>
              <a:rect l="0" t="0" r="r" b="b"/>
              <a:pathLst>
                <a:path w="50" h="77">
                  <a:moveTo>
                    <a:pt x="23" y="77"/>
                  </a:moveTo>
                  <a:cubicBezTo>
                    <a:pt x="15" y="77"/>
                    <a:pt x="6" y="75"/>
                    <a:pt x="0" y="73"/>
                  </a:cubicBezTo>
                  <a:cubicBezTo>
                    <a:pt x="1" y="63"/>
                    <a:pt x="1" y="63"/>
                    <a:pt x="1" y="63"/>
                  </a:cubicBezTo>
                  <a:cubicBezTo>
                    <a:pt x="7" y="67"/>
                    <a:pt x="15" y="69"/>
                    <a:pt x="23" y="69"/>
                  </a:cubicBezTo>
                  <a:cubicBezTo>
                    <a:pt x="34" y="69"/>
                    <a:pt x="39" y="64"/>
                    <a:pt x="39" y="57"/>
                  </a:cubicBezTo>
                  <a:cubicBezTo>
                    <a:pt x="39" y="48"/>
                    <a:pt x="33" y="46"/>
                    <a:pt x="21" y="42"/>
                  </a:cubicBezTo>
                  <a:cubicBezTo>
                    <a:pt x="10" y="38"/>
                    <a:pt x="0" y="33"/>
                    <a:pt x="0" y="21"/>
                  </a:cubicBezTo>
                  <a:cubicBezTo>
                    <a:pt x="0" y="7"/>
                    <a:pt x="12" y="0"/>
                    <a:pt x="27" y="0"/>
                  </a:cubicBezTo>
                  <a:cubicBezTo>
                    <a:pt x="34" y="0"/>
                    <a:pt x="41" y="1"/>
                    <a:pt x="45" y="3"/>
                  </a:cubicBezTo>
                  <a:cubicBezTo>
                    <a:pt x="45" y="12"/>
                    <a:pt x="45" y="12"/>
                    <a:pt x="45" y="12"/>
                  </a:cubicBezTo>
                  <a:cubicBezTo>
                    <a:pt x="40" y="10"/>
                    <a:pt x="34" y="8"/>
                    <a:pt x="27" y="8"/>
                  </a:cubicBezTo>
                  <a:cubicBezTo>
                    <a:pt x="17" y="8"/>
                    <a:pt x="11" y="13"/>
                    <a:pt x="11" y="19"/>
                  </a:cubicBezTo>
                  <a:cubicBezTo>
                    <a:pt x="11" y="27"/>
                    <a:pt x="18" y="29"/>
                    <a:pt x="28" y="33"/>
                  </a:cubicBezTo>
                  <a:cubicBezTo>
                    <a:pt x="40" y="37"/>
                    <a:pt x="50" y="42"/>
                    <a:pt x="50" y="56"/>
                  </a:cubicBezTo>
                  <a:cubicBezTo>
                    <a:pt x="50" y="68"/>
                    <a:pt x="41" y="77"/>
                    <a:pt x="23" y="7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5" name="Freeform 21"/>
            <p:cNvSpPr>
              <a:spLocks noEditPoints="1"/>
            </p:cNvSpPr>
            <p:nvPr userDrawn="1"/>
          </p:nvSpPr>
          <p:spPr bwMode="auto">
            <a:xfrm>
              <a:off x="799" y="528"/>
              <a:ext cx="49" cy="72"/>
            </a:xfrm>
            <a:custGeom>
              <a:avLst/>
              <a:gdLst/>
              <a:ahLst/>
              <a:cxnLst>
                <a:cxn ang="0">
                  <a:pos x="71" y="103"/>
                </a:cxn>
                <a:cxn ang="0">
                  <a:pos x="62" y="106"/>
                </a:cxn>
                <a:cxn ang="0">
                  <a:pos x="51" y="97"/>
                </a:cxn>
                <a:cxn ang="0">
                  <a:pos x="31" y="106"/>
                </a:cxn>
                <a:cxn ang="0">
                  <a:pos x="0" y="71"/>
                </a:cxn>
                <a:cxn ang="0">
                  <a:pos x="10" y="39"/>
                </a:cxn>
                <a:cxn ang="0">
                  <a:pos x="37"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8" y="37"/>
                </a:cxn>
                <a:cxn ang="0">
                  <a:pos x="12" y="70"/>
                </a:cxn>
                <a:cxn ang="0">
                  <a:pos x="32" y="98"/>
                </a:cxn>
                <a:cxn ang="0">
                  <a:pos x="48" y="88"/>
                </a:cxn>
                <a:cxn ang="0">
                  <a:pos x="51" y="74"/>
                </a:cxn>
                <a:cxn ang="0">
                  <a:pos x="51" y="40"/>
                </a:cxn>
              </a:cxnLst>
              <a:rect l="0" t="0" r="r" b="b"/>
              <a:pathLst>
                <a:path w="71" h="106">
                  <a:moveTo>
                    <a:pt x="71" y="103"/>
                  </a:moveTo>
                  <a:cubicBezTo>
                    <a:pt x="69" y="105"/>
                    <a:pt x="66" y="106"/>
                    <a:pt x="62" y="106"/>
                  </a:cubicBezTo>
                  <a:cubicBezTo>
                    <a:pt x="56" y="106"/>
                    <a:pt x="52" y="103"/>
                    <a:pt x="51" y="97"/>
                  </a:cubicBezTo>
                  <a:cubicBezTo>
                    <a:pt x="47" y="103"/>
                    <a:pt x="40" y="106"/>
                    <a:pt x="31" y="106"/>
                  </a:cubicBezTo>
                  <a:cubicBezTo>
                    <a:pt x="10" y="106"/>
                    <a:pt x="0" y="91"/>
                    <a:pt x="0" y="71"/>
                  </a:cubicBezTo>
                  <a:cubicBezTo>
                    <a:pt x="0" y="58"/>
                    <a:pt x="3" y="47"/>
                    <a:pt x="10" y="39"/>
                  </a:cubicBezTo>
                  <a:cubicBezTo>
                    <a:pt x="16" y="33"/>
                    <a:pt x="26" y="29"/>
                    <a:pt x="37" y="29"/>
                  </a:cubicBezTo>
                  <a:cubicBezTo>
                    <a:pt x="42"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3" y="97"/>
                    <a:pt x="67" y="97"/>
                  </a:cubicBezTo>
                  <a:cubicBezTo>
                    <a:pt x="68" y="97"/>
                    <a:pt x="70" y="96"/>
                    <a:pt x="71" y="96"/>
                  </a:cubicBezTo>
                  <a:lnTo>
                    <a:pt x="71" y="103"/>
                  </a:lnTo>
                  <a:close/>
                  <a:moveTo>
                    <a:pt x="51" y="40"/>
                  </a:moveTo>
                  <a:cubicBezTo>
                    <a:pt x="48" y="38"/>
                    <a:pt x="43" y="37"/>
                    <a:pt x="38" y="37"/>
                  </a:cubicBezTo>
                  <a:cubicBezTo>
                    <a:pt x="21" y="37"/>
                    <a:pt x="12" y="48"/>
                    <a:pt x="12" y="70"/>
                  </a:cubicBezTo>
                  <a:cubicBezTo>
                    <a:pt x="12" y="86"/>
                    <a:pt x="18" y="98"/>
                    <a:pt x="32" y="98"/>
                  </a:cubicBezTo>
                  <a:cubicBezTo>
                    <a:pt x="40" y="98"/>
                    <a:pt x="45"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6" name="Freeform 22"/>
            <p:cNvSpPr>
              <a:spLocks noEditPoints="1"/>
            </p:cNvSpPr>
            <p:nvPr userDrawn="1"/>
          </p:nvSpPr>
          <p:spPr bwMode="auto">
            <a:xfrm>
              <a:off x="855" y="548"/>
              <a:ext cx="44"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19" y="8"/>
                    <a:pt x="12" y="18"/>
                    <a:pt x="12" y="39"/>
                  </a:cubicBezTo>
                  <a:cubicBezTo>
                    <a:pt x="12" y="60"/>
                    <a:pt x="19"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7" name="Freeform 23"/>
            <p:cNvSpPr>
              <a:spLocks/>
            </p:cNvSpPr>
            <p:nvPr userDrawn="1"/>
          </p:nvSpPr>
          <p:spPr bwMode="auto">
            <a:xfrm>
              <a:off x="905" y="548"/>
              <a:ext cx="47" cy="52"/>
            </a:xfrm>
            <a:custGeom>
              <a:avLst/>
              <a:gdLst/>
              <a:ahLst/>
              <a:cxnLst>
                <a:cxn ang="0">
                  <a:pos x="69" y="76"/>
                </a:cxn>
                <a:cxn ang="0">
                  <a:pos x="57" y="76"/>
                </a:cxn>
                <a:cxn ang="0">
                  <a:pos x="57" y="29"/>
                </a:cxn>
                <a:cxn ang="0">
                  <a:pos x="53" y="14"/>
                </a:cxn>
                <a:cxn ang="0">
                  <a:pos x="40" y="9"/>
                </a:cxn>
                <a:cxn ang="0">
                  <a:pos x="25" y="15"/>
                </a:cxn>
                <a:cxn ang="0">
                  <a:pos x="21" y="33"/>
                </a:cxn>
                <a:cxn ang="0">
                  <a:pos x="21" y="76"/>
                </a:cxn>
                <a:cxn ang="0">
                  <a:pos x="9" y="76"/>
                </a:cxn>
                <a:cxn ang="0">
                  <a:pos x="9" y="10"/>
                </a:cxn>
                <a:cxn ang="0">
                  <a:pos x="0" y="10"/>
                </a:cxn>
                <a:cxn ang="0">
                  <a:pos x="0" y="1"/>
                </a:cxn>
                <a:cxn ang="0">
                  <a:pos x="17" y="1"/>
                </a:cxn>
                <a:cxn ang="0">
                  <a:pos x="19" y="10"/>
                </a:cxn>
                <a:cxn ang="0">
                  <a:pos x="42" y="0"/>
                </a:cxn>
                <a:cxn ang="0">
                  <a:pos x="63" y="8"/>
                </a:cxn>
                <a:cxn ang="0">
                  <a:pos x="69" y="28"/>
                </a:cxn>
                <a:cxn ang="0">
                  <a:pos x="69" y="76"/>
                </a:cxn>
              </a:cxnLst>
              <a:rect l="0" t="0" r="r" b="b"/>
              <a:pathLst>
                <a:path w="69" h="76">
                  <a:moveTo>
                    <a:pt x="69" y="76"/>
                  </a:moveTo>
                  <a:cubicBezTo>
                    <a:pt x="57" y="76"/>
                    <a:pt x="57" y="76"/>
                    <a:pt x="57" y="76"/>
                  </a:cubicBezTo>
                  <a:cubicBezTo>
                    <a:pt x="57" y="29"/>
                    <a:pt x="57" y="29"/>
                    <a:pt x="57" y="29"/>
                  </a:cubicBezTo>
                  <a:cubicBezTo>
                    <a:pt x="57" y="22"/>
                    <a:pt x="56" y="18"/>
                    <a:pt x="53" y="14"/>
                  </a:cubicBezTo>
                  <a:cubicBezTo>
                    <a:pt x="50" y="11"/>
                    <a:pt x="46" y="9"/>
                    <a:pt x="40" y="9"/>
                  </a:cubicBezTo>
                  <a:cubicBezTo>
                    <a:pt x="34" y="9"/>
                    <a:pt x="29" y="11"/>
                    <a:pt x="25" y="15"/>
                  </a:cubicBezTo>
                  <a:cubicBezTo>
                    <a:pt x="22" y="19"/>
                    <a:pt x="21" y="24"/>
                    <a:pt x="21" y="33"/>
                  </a:cubicBezTo>
                  <a:cubicBezTo>
                    <a:pt x="21" y="76"/>
                    <a:pt x="21" y="76"/>
                    <a:pt x="21" y="76"/>
                  </a:cubicBezTo>
                  <a:cubicBezTo>
                    <a:pt x="9" y="76"/>
                    <a:pt x="9" y="76"/>
                    <a:pt x="9" y="76"/>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4"/>
                    <a:pt x="31" y="0"/>
                    <a:pt x="42" y="0"/>
                  </a:cubicBezTo>
                  <a:cubicBezTo>
                    <a:pt x="51" y="0"/>
                    <a:pt x="58" y="3"/>
                    <a:pt x="63" y="8"/>
                  </a:cubicBezTo>
                  <a:cubicBezTo>
                    <a:pt x="68" y="13"/>
                    <a:pt x="69" y="20"/>
                    <a:pt x="69" y="28"/>
                  </a:cubicBezTo>
                  <a:lnTo>
                    <a:pt x="69"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8" name="Freeform 24"/>
            <p:cNvSpPr>
              <a:spLocks/>
            </p:cNvSpPr>
            <p:nvPr userDrawn="1"/>
          </p:nvSpPr>
          <p:spPr bwMode="auto">
            <a:xfrm>
              <a:off x="962" y="532"/>
              <a:ext cx="13" cy="23"/>
            </a:xfrm>
            <a:custGeom>
              <a:avLst/>
              <a:gdLst/>
              <a:ahLst/>
              <a:cxnLst>
                <a:cxn ang="0">
                  <a:pos x="3" y="33"/>
                </a:cxn>
                <a:cxn ang="0">
                  <a:pos x="0" y="29"/>
                </a:cxn>
                <a:cxn ang="0">
                  <a:pos x="9" y="15"/>
                </a:cxn>
                <a:cxn ang="0">
                  <a:pos x="2" y="7"/>
                </a:cxn>
                <a:cxn ang="0">
                  <a:pos x="10" y="0"/>
                </a:cxn>
                <a:cxn ang="0">
                  <a:pos x="18" y="9"/>
                </a:cxn>
                <a:cxn ang="0">
                  <a:pos x="3" y="33"/>
                </a:cxn>
              </a:cxnLst>
              <a:rect l="0" t="0" r="r" b="b"/>
              <a:pathLst>
                <a:path w="18" h="33">
                  <a:moveTo>
                    <a:pt x="3" y="33"/>
                  </a:moveTo>
                  <a:cubicBezTo>
                    <a:pt x="0" y="29"/>
                    <a:pt x="0" y="29"/>
                    <a:pt x="0" y="29"/>
                  </a:cubicBezTo>
                  <a:cubicBezTo>
                    <a:pt x="5" y="25"/>
                    <a:pt x="9" y="19"/>
                    <a:pt x="9" y="15"/>
                  </a:cubicBezTo>
                  <a:cubicBezTo>
                    <a:pt x="5" y="14"/>
                    <a:pt x="2" y="11"/>
                    <a:pt x="2" y="7"/>
                  </a:cubicBezTo>
                  <a:cubicBezTo>
                    <a:pt x="2" y="3"/>
                    <a:pt x="5" y="0"/>
                    <a:pt x="10" y="0"/>
                  </a:cubicBezTo>
                  <a:cubicBezTo>
                    <a:pt x="15" y="0"/>
                    <a:pt x="18" y="4"/>
                    <a:pt x="18" y="9"/>
                  </a:cubicBezTo>
                  <a:cubicBezTo>
                    <a:pt x="18" y="18"/>
                    <a:pt x="12" y="28"/>
                    <a:pt x="3" y="3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9" name="Freeform 25"/>
            <p:cNvSpPr>
              <a:spLocks/>
            </p:cNvSpPr>
            <p:nvPr userDrawn="1"/>
          </p:nvSpPr>
          <p:spPr bwMode="auto">
            <a:xfrm>
              <a:off x="981" y="533"/>
              <a:ext cx="31"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5" y="87"/>
                </a:cxn>
                <a:cxn ang="0">
                  <a:pos x="44" y="96"/>
                </a:cxn>
              </a:cxnLst>
              <a:rect l="0" t="0" r="r" b="b"/>
              <a:pathLst>
                <a:path w="45" h="99">
                  <a:moveTo>
                    <a:pt x="44" y="96"/>
                  </a:moveTo>
                  <a:cubicBezTo>
                    <a:pt x="41" y="98"/>
                    <a:pt x="35" y="99"/>
                    <a:pt x="30" y="99"/>
                  </a:cubicBezTo>
                  <a:cubicBezTo>
                    <a:pt x="24"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30" y="90"/>
                    <a:pt x="33" y="90"/>
                  </a:cubicBezTo>
                  <a:cubicBezTo>
                    <a:pt x="38" y="90"/>
                    <a:pt x="42" y="89"/>
                    <a:pt x="45"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0" name="Freeform 26"/>
            <p:cNvSpPr>
              <a:spLocks/>
            </p:cNvSpPr>
            <p:nvPr userDrawn="1"/>
          </p:nvSpPr>
          <p:spPr bwMode="auto">
            <a:xfrm>
              <a:off x="1046" y="528"/>
              <a:ext cx="40" cy="72"/>
            </a:xfrm>
            <a:custGeom>
              <a:avLst/>
              <a:gdLst/>
              <a:ahLst/>
              <a:cxnLst>
                <a:cxn ang="0">
                  <a:pos x="59" y="105"/>
                </a:cxn>
                <a:cxn ang="0">
                  <a:pos x="47" y="105"/>
                </a:cxn>
                <a:cxn ang="0">
                  <a:pos x="47"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59" y="57"/>
                </a:cxn>
                <a:cxn ang="0">
                  <a:pos x="59" y="105"/>
                </a:cxn>
              </a:cxnLst>
              <a:rect l="0" t="0" r="r" b="b"/>
              <a:pathLst>
                <a:path w="59" h="105">
                  <a:moveTo>
                    <a:pt x="59" y="105"/>
                  </a:moveTo>
                  <a:cubicBezTo>
                    <a:pt x="47" y="105"/>
                    <a:pt x="47" y="105"/>
                    <a:pt x="47" y="105"/>
                  </a:cubicBezTo>
                  <a:cubicBezTo>
                    <a:pt x="47" y="58"/>
                    <a:pt x="47" y="58"/>
                    <a:pt x="47" y="58"/>
                  </a:cubicBezTo>
                  <a:cubicBezTo>
                    <a:pt x="47" y="51"/>
                    <a:pt x="47" y="47"/>
                    <a:pt x="44" y="43"/>
                  </a:cubicBezTo>
                  <a:cubicBezTo>
                    <a:pt x="41" y="40"/>
                    <a:pt x="36" y="38"/>
                    <a:pt x="31" y="38"/>
                  </a:cubicBezTo>
                  <a:cubicBezTo>
                    <a:pt x="24" y="38"/>
                    <a:pt x="19"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6" y="32"/>
                    <a:pt x="23" y="29"/>
                    <a:pt x="33" y="29"/>
                  </a:cubicBezTo>
                  <a:cubicBezTo>
                    <a:pt x="42" y="29"/>
                    <a:pt x="49" y="32"/>
                    <a:pt x="54" y="37"/>
                  </a:cubicBezTo>
                  <a:cubicBezTo>
                    <a:pt x="58" y="42"/>
                    <a:pt x="59" y="49"/>
                    <a:pt x="59" y="57"/>
                  </a:cubicBezTo>
                  <a:lnTo>
                    <a:pt x="59"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1" name="Freeform 27"/>
            <p:cNvSpPr>
              <a:spLocks noEditPoints="1"/>
            </p:cNvSpPr>
            <p:nvPr userDrawn="1"/>
          </p:nvSpPr>
          <p:spPr bwMode="auto">
            <a:xfrm>
              <a:off x="1098" y="548"/>
              <a:ext cx="45" cy="52"/>
            </a:xfrm>
            <a:custGeom>
              <a:avLst/>
              <a:gdLst/>
              <a:ahLst/>
              <a:cxnLst>
                <a:cxn ang="0">
                  <a:pos x="66" y="74"/>
                </a:cxn>
                <a:cxn ang="0">
                  <a:pos x="57" y="77"/>
                </a:cxn>
                <a:cxn ang="0">
                  <a:pos x="46"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7" y="25"/>
                </a:cxn>
                <a:cxn ang="0">
                  <a:pos x="57" y="62"/>
                </a:cxn>
                <a:cxn ang="0">
                  <a:pos x="61"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7" y="77"/>
                  </a:cubicBezTo>
                  <a:cubicBezTo>
                    <a:pt x="51" y="77"/>
                    <a:pt x="47" y="74"/>
                    <a:pt x="46" y="68"/>
                  </a:cubicBezTo>
                  <a:cubicBezTo>
                    <a:pt x="43" y="74"/>
                    <a:pt x="34"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4" y="16"/>
                    <a:pt x="42" y="13"/>
                  </a:cubicBezTo>
                  <a:cubicBezTo>
                    <a:pt x="39" y="10"/>
                    <a:pt x="34"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7" y="17"/>
                    <a:pt x="57" y="25"/>
                  </a:cubicBezTo>
                  <a:cubicBezTo>
                    <a:pt x="57" y="62"/>
                    <a:pt x="57" y="62"/>
                    <a:pt x="57" y="62"/>
                  </a:cubicBezTo>
                  <a:cubicBezTo>
                    <a:pt x="57" y="66"/>
                    <a:pt x="58" y="68"/>
                    <a:pt x="61" y="68"/>
                  </a:cubicBezTo>
                  <a:cubicBezTo>
                    <a:pt x="63" y="68"/>
                    <a:pt x="65" y="68"/>
                    <a:pt x="66" y="67"/>
                  </a:cubicBezTo>
                  <a:lnTo>
                    <a:pt x="66" y="74"/>
                  </a:lnTo>
                  <a:close/>
                  <a:moveTo>
                    <a:pt x="46" y="38"/>
                  </a:moveTo>
                  <a:cubicBezTo>
                    <a:pt x="43" y="37"/>
                    <a:pt x="36" y="36"/>
                    <a:pt x="31" y="36"/>
                  </a:cubicBezTo>
                  <a:cubicBezTo>
                    <a:pt x="17" y="36"/>
                    <a:pt x="12" y="43"/>
                    <a:pt x="12" y="52"/>
                  </a:cubicBezTo>
                  <a:cubicBezTo>
                    <a:pt x="12" y="63"/>
                    <a:pt x="19" y="69"/>
                    <a:pt x="28" y="69"/>
                  </a:cubicBezTo>
                  <a:cubicBezTo>
                    <a:pt x="34" y="69"/>
                    <a:pt x="39" y="67"/>
                    <a:pt x="42" y="63"/>
                  </a:cubicBezTo>
                  <a:cubicBezTo>
                    <a:pt x="44"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2" name="Freeform 28"/>
            <p:cNvSpPr>
              <a:spLocks/>
            </p:cNvSpPr>
            <p:nvPr userDrawn="1"/>
          </p:nvSpPr>
          <p:spPr bwMode="auto">
            <a:xfrm>
              <a:off x="1146" y="548"/>
              <a:ext cx="44" cy="52"/>
            </a:xfrm>
            <a:custGeom>
              <a:avLst/>
              <a:gdLst/>
              <a:ahLst/>
              <a:cxnLst>
                <a:cxn ang="0">
                  <a:pos x="64" y="0"/>
                </a:cxn>
                <a:cxn ang="0">
                  <a:pos x="36" y="75"/>
                </a:cxn>
                <a:cxn ang="0">
                  <a:pos x="26" y="75"/>
                </a:cxn>
                <a:cxn ang="0">
                  <a:pos x="0" y="0"/>
                </a:cxn>
                <a:cxn ang="0">
                  <a:pos x="12" y="0"/>
                </a:cxn>
                <a:cxn ang="0">
                  <a:pos x="28" y="49"/>
                </a:cxn>
                <a:cxn ang="0">
                  <a:pos x="32" y="63"/>
                </a:cxn>
                <a:cxn ang="0">
                  <a:pos x="36" y="49"/>
                </a:cxn>
                <a:cxn ang="0">
                  <a:pos x="53" y="0"/>
                </a:cxn>
                <a:cxn ang="0">
                  <a:pos x="64" y="0"/>
                </a:cxn>
              </a:cxnLst>
              <a:rect l="0" t="0" r="r" b="b"/>
              <a:pathLst>
                <a:path w="64" h="75">
                  <a:moveTo>
                    <a:pt x="64" y="0"/>
                  </a:moveTo>
                  <a:cubicBezTo>
                    <a:pt x="36" y="75"/>
                    <a:pt x="36" y="75"/>
                    <a:pt x="36" y="75"/>
                  </a:cubicBezTo>
                  <a:cubicBezTo>
                    <a:pt x="26" y="75"/>
                    <a:pt x="26" y="75"/>
                    <a:pt x="26" y="75"/>
                  </a:cubicBezTo>
                  <a:cubicBezTo>
                    <a:pt x="0" y="0"/>
                    <a:pt x="0" y="0"/>
                    <a:pt x="0" y="0"/>
                  </a:cubicBezTo>
                  <a:cubicBezTo>
                    <a:pt x="12" y="0"/>
                    <a:pt x="12" y="0"/>
                    <a:pt x="12" y="0"/>
                  </a:cubicBezTo>
                  <a:cubicBezTo>
                    <a:pt x="28" y="49"/>
                    <a:pt x="28" y="49"/>
                    <a:pt x="28" y="49"/>
                  </a:cubicBezTo>
                  <a:cubicBezTo>
                    <a:pt x="30" y="54"/>
                    <a:pt x="31" y="59"/>
                    <a:pt x="32" y="63"/>
                  </a:cubicBezTo>
                  <a:cubicBezTo>
                    <a:pt x="32" y="59"/>
                    <a:pt x="34" y="53"/>
                    <a:pt x="36" y="49"/>
                  </a:cubicBezTo>
                  <a:cubicBezTo>
                    <a:pt x="53" y="0"/>
                    <a:pt x="53" y="0"/>
                    <a:pt x="53" y="0"/>
                  </a:cubicBez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3" name="Freeform 29"/>
            <p:cNvSpPr>
              <a:spLocks noEditPoints="1"/>
            </p:cNvSpPr>
            <p:nvPr userDrawn="1"/>
          </p:nvSpPr>
          <p:spPr bwMode="auto">
            <a:xfrm>
              <a:off x="1194" y="548"/>
              <a:ext cx="42" cy="52"/>
            </a:xfrm>
            <a:custGeom>
              <a:avLst/>
              <a:gdLst/>
              <a:ahLst/>
              <a:cxnLst>
                <a:cxn ang="0">
                  <a:pos x="54" y="43"/>
                </a:cxn>
                <a:cxn ang="0">
                  <a:pos x="12" y="43"/>
                </a:cxn>
                <a:cxn ang="0">
                  <a:pos x="35" y="68"/>
                </a:cxn>
                <a:cxn ang="0">
                  <a:pos x="59" y="61"/>
                </a:cxn>
                <a:cxn ang="0">
                  <a:pos x="58" y="71"/>
                </a:cxn>
                <a:cxn ang="0">
                  <a:pos x="34" y="77"/>
                </a:cxn>
                <a:cxn ang="0">
                  <a:pos x="0" y="39"/>
                </a:cxn>
                <a:cxn ang="0">
                  <a:pos x="32" y="0"/>
                </a:cxn>
                <a:cxn ang="0">
                  <a:pos x="61" y="35"/>
                </a:cxn>
                <a:cxn ang="0">
                  <a:pos x="54" y="43"/>
                </a:cxn>
                <a:cxn ang="0">
                  <a:pos x="31" y="8"/>
                </a:cxn>
                <a:cxn ang="0">
                  <a:pos x="12" y="35"/>
                </a:cxn>
                <a:cxn ang="0">
                  <a:pos x="49" y="35"/>
                </a:cxn>
                <a:cxn ang="0">
                  <a:pos x="50" y="33"/>
                </a:cxn>
                <a:cxn ang="0">
                  <a:pos x="31" y="8"/>
                </a:cxn>
              </a:cxnLst>
              <a:rect l="0" t="0" r="r" b="b"/>
              <a:pathLst>
                <a:path w="61" h="77">
                  <a:moveTo>
                    <a:pt x="54" y="43"/>
                  </a:moveTo>
                  <a:cubicBezTo>
                    <a:pt x="12" y="43"/>
                    <a:pt x="12" y="43"/>
                    <a:pt x="12" y="43"/>
                  </a:cubicBezTo>
                  <a:cubicBezTo>
                    <a:pt x="12" y="59"/>
                    <a:pt x="21" y="68"/>
                    <a:pt x="35" y="68"/>
                  </a:cubicBezTo>
                  <a:cubicBezTo>
                    <a:pt x="44" y="68"/>
                    <a:pt x="53" y="65"/>
                    <a:pt x="59" y="61"/>
                  </a:cubicBezTo>
                  <a:cubicBezTo>
                    <a:pt x="58" y="71"/>
                    <a:pt x="58" y="71"/>
                    <a:pt x="58" y="71"/>
                  </a:cubicBezTo>
                  <a:cubicBezTo>
                    <a:pt x="53" y="75"/>
                    <a:pt x="42" y="77"/>
                    <a:pt x="34" y="77"/>
                  </a:cubicBezTo>
                  <a:cubicBezTo>
                    <a:pt x="11" y="77"/>
                    <a:pt x="0" y="62"/>
                    <a:pt x="0" y="39"/>
                  </a:cubicBezTo>
                  <a:cubicBezTo>
                    <a:pt x="0" y="14"/>
                    <a:pt x="12" y="0"/>
                    <a:pt x="32" y="0"/>
                  </a:cubicBezTo>
                  <a:cubicBezTo>
                    <a:pt x="50" y="0"/>
                    <a:pt x="61" y="13"/>
                    <a:pt x="61" y="35"/>
                  </a:cubicBezTo>
                  <a:cubicBezTo>
                    <a:pt x="61" y="40"/>
                    <a:pt x="60" y="43"/>
                    <a:pt x="54" y="43"/>
                  </a:cubicBezTo>
                  <a:close/>
                  <a:moveTo>
                    <a:pt x="31" y="8"/>
                  </a:moveTo>
                  <a:cubicBezTo>
                    <a:pt x="20" y="8"/>
                    <a:pt x="12" y="17"/>
                    <a:pt x="12" y="35"/>
                  </a:cubicBezTo>
                  <a:cubicBezTo>
                    <a:pt x="49" y="35"/>
                    <a:pt x="49" y="35"/>
                    <a:pt x="49" y="35"/>
                  </a:cubicBezTo>
                  <a:cubicBezTo>
                    <a:pt x="50" y="35"/>
                    <a:pt x="50" y="34"/>
                    <a:pt x="50" y="33"/>
                  </a:cubicBezTo>
                  <a:cubicBezTo>
                    <a:pt x="50" y="19"/>
                    <a:pt x="44" y="8"/>
                    <a:pt x="31"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4" name="Freeform 30"/>
            <p:cNvSpPr>
              <a:spLocks/>
            </p:cNvSpPr>
            <p:nvPr userDrawn="1"/>
          </p:nvSpPr>
          <p:spPr bwMode="auto">
            <a:xfrm>
              <a:off x="1265"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5" name="Freeform 31"/>
            <p:cNvSpPr>
              <a:spLocks noEditPoints="1"/>
            </p:cNvSpPr>
            <p:nvPr userDrawn="1"/>
          </p:nvSpPr>
          <p:spPr bwMode="auto">
            <a:xfrm>
              <a:off x="1302" y="548"/>
              <a:ext cx="45"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20" y="8"/>
                    <a:pt x="12" y="18"/>
                    <a:pt x="12" y="39"/>
                  </a:cubicBezTo>
                  <a:cubicBezTo>
                    <a:pt x="12" y="60"/>
                    <a:pt x="20"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6" name="Freeform 32"/>
            <p:cNvSpPr>
              <a:spLocks/>
            </p:cNvSpPr>
            <p:nvPr userDrawn="1"/>
          </p:nvSpPr>
          <p:spPr bwMode="auto">
            <a:xfrm>
              <a:off x="1381" y="528"/>
              <a:ext cx="41" cy="72"/>
            </a:xfrm>
            <a:custGeom>
              <a:avLst/>
              <a:gdLst/>
              <a:ahLst/>
              <a:cxnLst>
                <a:cxn ang="0">
                  <a:pos x="60" y="105"/>
                </a:cxn>
                <a:cxn ang="0">
                  <a:pos x="48" y="105"/>
                </a:cxn>
                <a:cxn ang="0">
                  <a:pos x="48"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60" y="57"/>
                </a:cxn>
                <a:cxn ang="0">
                  <a:pos x="60" y="105"/>
                </a:cxn>
              </a:cxnLst>
              <a:rect l="0" t="0" r="r" b="b"/>
              <a:pathLst>
                <a:path w="60" h="105">
                  <a:moveTo>
                    <a:pt x="60" y="105"/>
                  </a:moveTo>
                  <a:cubicBezTo>
                    <a:pt x="48" y="105"/>
                    <a:pt x="48" y="105"/>
                    <a:pt x="48" y="105"/>
                  </a:cubicBezTo>
                  <a:cubicBezTo>
                    <a:pt x="48" y="58"/>
                    <a:pt x="48" y="58"/>
                    <a:pt x="48" y="58"/>
                  </a:cubicBezTo>
                  <a:cubicBezTo>
                    <a:pt x="48" y="51"/>
                    <a:pt x="47" y="47"/>
                    <a:pt x="44" y="43"/>
                  </a:cubicBezTo>
                  <a:cubicBezTo>
                    <a:pt x="41" y="40"/>
                    <a:pt x="37" y="38"/>
                    <a:pt x="31" y="38"/>
                  </a:cubicBezTo>
                  <a:cubicBezTo>
                    <a:pt x="24" y="38"/>
                    <a:pt x="20"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7" y="32"/>
                    <a:pt x="24" y="29"/>
                    <a:pt x="33" y="29"/>
                  </a:cubicBezTo>
                  <a:cubicBezTo>
                    <a:pt x="42" y="29"/>
                    <a:pt x="49" y="32"/>
                    <a:pt x="54" y="37"/>
                  </a:cubicBezTo>
                  <a:cubicBezTo>
                    <a:pt x="58" y="42"/>
                    <a:pt x="60" y="49"/>
                    <a:pt x="60" y="57"/>
                  </a:cubicBezTo>
                  <a:lnTo>
                    <a:pt x="60"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7" name="Freeform 33"/>
            <p:cNvSpPr>
              <a:spLocks noEditPoints="1"/>
            </p:cNvSpPr>
            <p:nvPr userDrawn="1"/>
          </p:nvSpPr>
          <p:spPr bwMode="auto">
            <a:xfrm>
              <a:off x="1434"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8" name="Freeform 34"/>
            <p:cNvSpPr>
              <a:spLocks noEditPoints="1"/>
            </p:cNvSpPr>
            <p:nvPr userDrawn="1"/>
          </p:nvSpPr>
          <p:spPr bwMode="auto">
            <a:xfrm>
              <a:off x="1485" y="548"/>
              <a:ext cx="47" cy="73"/>
            </a:xfrm>
            <a:custGeom>
              <a:avLst/>
              <a:gdLst/>
              <a:ahLst/>
              <a:cxnLst>
                <a:cxn ang="0">
                  <a:pos x="34" y="77"/>
                </a:cxn>
                <a:cxn ang="0">
                  <a:pos x="20" y="76"/>
                </a:cxn>
                <a:cxn ang="0">
                  <a:pos x="20" y="107"/>
                </a:cxn>
                <a:cxn ang="0">
                  <a:pos x="8" y="107"/>
                </a:cxn>
                <a:cxn ang="0">
                  <a:pos x="8" y="10"/>
                </a:cxn>
                <a:cxn ang="0">
                  <a:pos x="0" y="10"/>
                </a:cxn>
                <a:cxn ang="0">
                  <a:pos x="0" y="1"/>
                </a:cxn>
                <a:cxn ang="0">
                  <a:pos x="16" y="1"/>
                </a:cxn>
                <a:cxn ang="0">
                  <a:pos x="18" y="10"/>
                </a:cxn>
                <a:cxn ang="0">
                  <a:pos x="40" y="0"/>
                </a:cxn>
                <a:cxn ang="0">
                  <a:pos x="70" y="37"/>
                </a:cxn>
                <a:cxn ang="0">
                  <a:pos x="34" y="77"/>
                </a:cxn>
                <a:cxn ang="0">
                  <a:pos x="39" y="9"/>
                </a:cxn>
                <a:cxn ang="0">
                  <a:pos x="24" y="15"/>
                </a:cxn>
                <a:cxn ang="0">
                  <a:pos x="20" y="31"/>
                </a:cxn>
                <a:cxn ang="0">
                  <a:pos x="20" y="67"/>
                </a:cxn>
                <a:cxn ang="0">
                  <a:pos x="33" y="69"/>
                </a:cxn>
                <a:cxn ang="0">
                  <a:pos x="58" y="38"/>
                </a:cxn>
                <a:cxn ang="0">
                  <a:pos x="39" y="9"/>
                </a:cxn>
              </a:cxnLst>
              <a:rect l="0" t="0" r="r" b="b"/>
              <a:pathLst>
                <a:path w="70" h="107">
                  <a:moveTo>
                    <a:pt x="34" y="77"/>
                  </a:moveTo>
                  <a:cubicBezTo>
                    <a:pt x="29" y="77"/>
                    <a:pt x="24" y="77"/>
                    <a:pt x="20" y="76"/>
                  </a:cubicBezTo>
                  <a:cubicBezTo>
                    <a:pt x="20" y="107"/>
                    <a:pt x="20" y="107"/>
                    <a:pt x="20" y="107"/>
                  </a:cubicBezTo>
                  <a:cubicBezTo>
                    <a:pt x="8" y="107"/>
                    <a:pt x="8" y="107"/>
                    <a:pt x="8" y="107"/>
                  </a:cubicBezTo>
                  <a:cubicBezTo>
                    <a:pt x="8" y="10"/>
                    <a:pt x="8" y="10"/>
                    <a:pt x="8" y="10"/>
                  </a:cubicBezTo>
                  <a:cubicBezTo>
                    <a:pt x="0" y="10"/>
                    <a:pt x="0" y="10"/>
                    <a:pt x="0" y="10"/>
                  </a:cubicBezTo>
                  <a:cubicBezTo>
                    <a:pt x="0" y="1"/>
                    <a:pt x="0" y="1"/>
                    <a:pt x="0" y="1"/>
                  </a:cubicBezTo>
                  <a:cubicBezTo>
                    <a:pt x="16" y="1"/>
                    <a:pt x="16" y="1"/>
                    <a:pt x="16" y="1"/>
                  </a:cubicBezTo>
                  <a:cubicBezTo>
                    <a:pt x="18" y="10"/>
                    <a:pt x="18" y="10"/>
                    <a:pt x="18" y="10"/>
                  </a:cubicBezTo>
                  <a:cubicBezTo>
                    <a:pt x="23" y="3"/>
                    <a:pt x="30" y="0"/>
                    <a:pt x="40" y="0"/>
                  </a:cubicBezTo>
                  <a:cubicBezTo>
                    <a:pt x="61" y="0"/>
                    <a:pt x="70" y="16"/>
                    <a:pt x="70" y="37"/>
                  </a:cubicBezTo>
                  <a:cubicBezTo>
                    <a:pt x="70" y="61"/>
                    <a:pt x="60" y="77"/>
                    <a:pt x="34" y="77"/>
                  </a:cubicBezTo>
                  <a:close/>
                  <a:moveTo>
                    <a:pt x="39" y="9"/>
                  </a:moveTo>
                  <a:cubicBezTo>
                    <a:pt x="32" y="9"/>
                    <a:pt x="27" y="11"/>
                    <a:pt x="24" y="15"/>
                  </a:cubicBezTo>
                  <a:cubicBezTo>
                    <a:pt x="21" y="19"/>
                    <a:pt x="20" y="24"/>
                    <a:pt x="20" y="31"/>
                  </a:cubicBezTo>
                  <a:cubicBezTo>
                    <a:pt x="20" y="67"/>
                    <a:pt x="20" y="67"/>
                    <a:pt x="20" y="67"/>
                  </a:cubicBezTo>
                  <a:cubicBezTo>
                    <a:pt x="24" y="68"/>
                    <a:pt x="29" y="69"/>
                    <a:pt x="33" y="69"/>
                  </a:cubicBezTo>
                  <a:cubicBezTo>
                    <a:pt x="53" y="69"/>
                    <a:pt x="58" y="57"/>
                    <a:pt x="58" y="38"/>
                  </a:cubicBezTo>
                  <a:cubicBezTo>
                    <a:pt x="58" y="18"/>
                    <a:pt x="51"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9" name="Freeform 35"/>
            <p:cNvSpPr>
              <a:spLocks noEditPoints="1"/>
            </p:cNvSpPr>
            <p:nvPr userDrawn="1"/>
          </p:nvSpPr>
          <p:spPr bwMode="auto">
            <a:xfrm>
              <a:off x="1538" y="548"/>
              <a:ext cx="49" cy="73"/>
            </a:xfrm>
            <a:custGeom>
              <a:avLst/>
              <a:gdLst/>
              <a:ahLst/>
              <a:cxnLst>
                <a:cxn ang="0">
                  <a:pos x="35" y="77"/>
                </a:cxn>
                <a:cxn ang="0">
                  <a:pos x="21" y="76"/>
                </a:cxn>
                <a:cxn ang="0">
                  <a:pos x="21" y="107"/>
                </a:cxn>
                <a:cxn ang="0">
                  <a:pos x="9" y="107"/>
                </a:cxn>
                <a:cxn ang="0">
                  <a:pos x="9" y="10"/>
                </a:cxn>
                <a:cxn ang="0">
                  <a:pos x="0" y="10"/>
                </a:cxn>
                <a:cxn ang="0">
                  <a:pos x="0" y="1"/>
                </a:cxn>
                <a:cxn ang="0">
                  <a:pos x="17" y="1"/>
                </a:cxn>
                <a:cxn ang="0">
                  <a:pos x="19" y="10"/>
                </a:cxn>
                <a:cxn ang="0">
                  <a:pos x="41" y="0"/>
                </a:cxn>
                <a:cxn ang="0">
                  <a:pos x="71" y="37"/>
                </a:cxn>
                <a:cxn ang="0">
                  <a:pos x="35" y="77"/>
                </a:cxn>
                <a:cxn ang="0">
                  <a:pos x="39" y="9"/>
                </a:cxn>
                <a:cxn ang="0">
                  <a:pos x="25" y="15"/>
                </a:cxn>
                <a:cxn ang="0">
                  <a:pos x="21" y="31"/>
                </a:cxn>
                <a:cxn ang="0">
                  <a:pos x="21" y="67"/>
                </a:cxn>
                <a:cxn ang="0">
                  <a:pos x="34" y="69"/>
                </a:cxn>
                <a:cxn ang="0">
                  <a:pos x="59" y="38"/>
                </a:cxn>
                <a:cxn ang="0">
                  <a:pos x="39" y="9"/>
                </a:cxn>
              </a:cxnLst>
              <a:rect l="0" t="0" r="r" b="b"/>
              <a:pathLst>
                <a:path w="71" h="107">
                  <a:moveTo>
                    <a:pt x="35" y="77"/>
                  </a:moveTo>
                  <a:cubicBezTo>
                    <a:pt x="30" y="77"/>
                    <a:pt x="25" y="77"/>
                    <a:pt x="21" y="76"/>
                  </a:cubicBezTo>
                  <a:cubicBezTo>
                    <a:pt x="21" y="107"/>
                    <a:pt x="21" y="107"/>
                    <a:pt x="21" y="107"/>
                  </a:cubicBezTo>
                  <a:cubicBezTo>
                    <a:pt x="9" y="107"/>
                    <a:pt x="9" y="107"/>
                    <a:pt x="9" y="107"/>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3"/>
                    <a:pt x="31" y="0"/>
                    <a:pt x="41" y="0"/>
                  </a:cubicBezTo>
                  <a:cubicBezTo>
                    <a:pt x="62" y="0"/>
                    <a:pt x="71" y="16"/>
                    <a:pt x="71" y="37"/>
                  </a:cubicBezTo>
                  <a:cubicBezTo>
                    <a:pt x="71" y="61"/>
                    <a:pt x="61" y="77"/>
                    <a:pt x="35" y="77"/>
                  </a:cubicBezTo>
                  <a:close/>
                  <a:moveTo>
                    <a:pt x="39" y="9"/>
                  </a:moveTo>
                  <a:cubicBezTo>
                    <a:pt x="33" y="9"/>
                    <a:pt x="28" y="11"/>
                    <a:pt x="25" y="15"/>
                  </a:cubicBezTo>
                  <a:cubicBezTo>
                    <a:pt x="22" y="19"/>
                    <a:pt x="21" y="24"/>
                    <a:pt x="21" y="31"/>
                  </a:cubicBezTo>
                  <a:cubicBezTo>
                    <a:pt x="21" y="67"/>
                    <a:pt x="21" y="67"/>
                    <a:pt x="21" y="67"/>
                  </a:cubicBezTo>
                  <a:cubicBezTo>
                    <a:pt x="25" y="68"/>
                    <a:pt x="30" y="69"/>
                    <a:pt x="34" y="69"/>
                  </a:cubicBezTo>
                  <a:cubicBezTo>
                    <a:pt x="53" y="69"/>
                    <a:pt x="59" y="57"/>
                    <a:pt x="59" y="38"/>
                  </a:cubicBezTo>
                  <a:cubicBezTo>
                    <a:pt x="59" y="18"/>
                    <a:pt x="52"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0" name="Freeform 36"/>
            <p:cNvSpPr>
              <a:spLocks noEditPoints="1"/>
            </p:cNvSpPr>
            <p:nvPr userDrawn="1"/>
          </p:nvSpPr>
          <p:spPr bwMode="auto">
            <a:xfrm>
              <a:off x="1594" y="548"/>
              <a:ext cx="43"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1" name="Freeform 37"/>
            <p:cNvSpPr>
              <a:spLocks/>
            </p:cNvSpPr>
            <p:nvPr userDrawn="1"/>
          </p:nvSpPr>
          <p:spPr bwMode="auto">
            <a:xfrm>
              <a:off x="1644" y="548"/>
              <a:ext cx="46"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2" name="Freeform 38"/>
            <p:cNvSpPr>
              <a:spLocks/>
            </p:cNvSpPr>
            <p:nvPr userDrawn="1"/>
          </p:nvSpPr>
          <p:spPr bwMode="auto">
            <a:xfrm>
              <a:off x="445" y="254"/>
              <a:ext cx="121" cy="61"/>
            </a:xfrm>
            <a:custGeom>
              <a:avLst/>
              <a:gdLst/>
              <a:ahLst/>
              <a:cxnLst>
                <a:cxn ang="0">
                  <a:pos x="8" y="76"/>
                </a:cxn>
                <a:cxn ang="0">
                  <a:pos x="15" y="69"/>
                </a:cxn>
                <a:cxn ang="0">
                  <a:pos x="175" y="85"/>
                </a:cxn>
                <a:cxn ang="0">
                  <a:pos x="178" y="89"/>
                </a:cxn>
                <a:cxn ang="0">
                  <a:pos x="178" y="89"/>
                </a:cxn>
                <a:cxn ang="0">
                  <a:pos x="177" y="81"/>
                </a:cxn>
                <a:cxn ang="0">
                  <a:pos x="177" y="80"/>
                </a:cxn>
                <a:cxn ang="0">
                  <a:pos x="176" y="72"/>
                </a:cxn>
                <a:cxn ang="0">
                  <a:pos x="172" y="58"/>
                </a:cxn>
                <a:cxn ang="0">
                  <a:pos x="165" y="45"/>
                </a:cxn>
                <a:cxn ang="0">
                  <a:pos x="176" y="8"/>
                </a:cxn>
                <a:cxn ang="0">
                  <a:pos x="141" y="17"/>
                </a:cxn>
                <a:cxn ang="0">
                  <a:pos x="121" y="6"/>
                </a:cxn>
                <a:cxn ang="0">
                  <a:pos x="112" y="4"/>
                </a:cxn>
                <a:cxn ang="0">
                  <a:pos x="103" y="1"/>
                </a:cxn>
                <a:cxn ang="0">
                  <a:pos x="70" y="2"/>
                </a:cxn>
                <a:cxn ang="0">
                  <a:pos x="70" y="2"/>
                </a:cxn>
                <a:cxn ang="0">
                  <a:pos x="64" y="4"/>
                </a:cxn>
                <a:cxn ang="0">
                  <a:pos x="62" y="4"/>
                </a:cxn>
                <a:cxn ang="0">
                  <a:pos x="56" y="6"/>
                </a:cxn>
                <a:cxn ang="0">
                  <a:pos x="56" y="7"/>
                </a:cxn>
                <a:cxn ang="0">
                  <a:pos x="51" y="9"/>
                </a:cxn>
                <a:cxn ang="0">
                  <a:pos x="49" y="9"/>
                </a:cxn>
                <a:cxn ang="0">
                  <a:pos x="44" y="12"/>
                </a:cxn>
                <a:cxn ang="0">
                  <a:pos x="43" y="13"/>
                </a:cxn>
                <a:cxn ang="0">
                  <a:pos x="39" y="16"/>
                </a:cxn>
                <a:cxn ang="0">
                  <a:pos x="38" y="16"/>
                </a:cxn>
                <a:cxn ang="0">
                  <a:pos x="33" y="20"/>
                </a:cxn>
                <a:cxn ang="0">
                  <a:pos x="32" y="21"/>
                </a:cxn>
                <a:cxn ang="0">
                  <a:pos x="28" y="24"/>
                </a:cxn>
                <a:cxn ang="0">
                  <a:pos x="27" y="25"/>
                </a:cxn>
                <a:cxn ang="0">
                  <a:pos x="23" y="29"/>
                </a:cxn>
                <a:cxn ang="0">
                  <a:pos x="22" y="30"/>
                </a:cxn>
                <a:cxn ang="0">
                  <a:pos x="18" y="34"/>
                </a:cxn>
                <a:cxn ang="0">
                  <a:pos x="18" y="35"/>
                </a:cxn>
                <a:cxn ang="0">
                  <a:pos x="15" y="39"/>
                </a:cxn>
                <a:cxn ang="0">
                  <a:pos x="14" y="40"/>
                </a:cxn>
                <a:cxn ang="0">
                  <a:pos x="11" y="46"/>
                </a:cxn>
                <a:cxn ang="0">
                  <a:pos x="11" y="46"/>
                </a:cxn>
                <a:cxn ang="0">
                  <a:pos x="8" y="51"/>
                </a:cxn>
                <a:cxn ang="0">
                  <a:pos x="8" y="52"/>
                </a:cxn>
                <a:cxn ang="0">
                  <a:pos x="5" y="58"/>
                </a:cxn>
                <a:cxn ang="0">
                  <a:pos x="5" y="59"/>
                </a:cxn>
                <a:cxn ang="0">
                  <a:pos x="3" y="64"/>
                </a:cxn>
                <a:cxn ang="0">
                  <a:pos x="3" y="65"/>
                </a:cxn>
                <a:cxn ang="0">
                  <a:pos x="2" y="70"/>
                </a:cxn>
                <a:cxn ang="0">
                  <a:pos x="1" y="72"/>
                </a:cxn>
                <a:cxn ang="0">
                  <a:pos x="0" y="78"/>
                </a:cxn>
                <a:cxn ang="0">
                  <a:pos x="8" y="76"/>
                </a:cxn>
              </a:cxnLst>
              <a:rect l="0" t="0" r="r" b="b"/>
              <a:pathLst>
                <a:path w="178" h="89">
                  <a:moveTo>
                    <a:pt x="8" y="76"/>
                  </a:moveTo>
                  <a:cubicBezTo>
                    <a:pt x="10" y="73"/>
                    <a:pt x="13" y="71"/>
                    <a:pt x="15" y="69"/>
                  </a:cubicBezTo>
                  <a:cubicBezTo>
                    <a:pt x="63" y="29"/>
                    <a:pt x="134" y="36"/>
                    <a:pt x="175" y="85"/>
                  </a:cubicBezTo>
                  <a:cubicBezTo>
                    <a:pt x="176" y="86"/>
                    <a:pt x="177" y="88"/>
                    <a:pt x="178" y="89"/>
                  </a:cubicBezTo>
                  <a:cubicBezTo>
                    <a:pt x="178" y="89"/>
                    <a:pt x="178" y="89"/>
                    <a:pt x="178" y="89"/>
                  </a:cubicBezTo>
                  <a:cubicBezTo>
                    <a:pt x="178" y="86"/>
                    <a:pt x="178" y="83"/>
                    <a:pt x="177" y="81"/>
                  </a:cubicBezTo>
                  <a:cubicBezTo>
                    <a:pt x="177" y="80"/>
                    <a:pt x="177" y="80"/>
                    <a:pt x="177" y="80"/>
                  </a:cubicBezTo>
                  <a:cubicBezTo>
                    <a:pt x="177" y="78"/>
                    <a:pt x="177" y="75"/>
                    <a:pt x="176" y="72"/>
                  </a:cubicBezTo>
                  <a:cubicBezTo>
                    <a:pt x="175" y="67"/>
                    <a:pt x="173" y="62"/>
                    <a:pt x="172" y="58"/>
                  </a:cubicBezTo>
                  <a:cubicBezTo>
                    <a:pt x="170" y="53"/>
                    <a:pt x="168" y="49"/>
                    <a:pt x="165" y="45"/>
                  </a:cubicBezTo>
                  <a:cubicBezTo>
                    <a:pt x="176" y="8"/>
                    <a:pt x="176" y="8"/>
                    <a:pt x="176" y="8"/>
                  </a:cubicBezTo>
                  <a:cubicBezTo>
                    <a:pt x="141" y="17"/>
                    <a:pt x="141" y="17"/>
                    <a:pt x="141" y="17"/>
                  </a:cubicBezTo>
                  <a:cubicBezTo>
                    <a:pt x="134" y="13"/>
                    <a:pt x="128" y="9"/>
                    <a:pt x="121" y="6"/>
                  </a:cubicBezTo>
                  <a:cubicBezTo>
                    <a:pt x="118" y="5"/>
                    <a:pt x="115" y="4"/>
                    <a:pt x="112" y="4"/>
                  </a:cubicBezTo>
                  <a:cubicBezTo>
                    <a:pt x="109" y="3"/>
                    <a:pt x="106" y="2"/>
                    <a:pt x="103" y="1"/>
                  </a:cubicBezTo>
                  <a:cubicBezTo>
                    <a:pt x="92" y="0"/>
                    <a:pt x="81" y="0"/>
                    <a:pt x="70" y="2"/>
                  </a:cubicBezTo>
                  <a:cubicBezTo>
                    <a:pt x="70" y="2"/>
                    <a:pt x="70" y="2"/>
                    <a:pt x="70" y="2"/>
                  </a:cubicBezTo>
                  <a:cubicBezTo>
                    <a:pt x="68" y="3"/>
                    <a:pt x="66" y="3"/>
                    <a:pt x="64" y="4"/>
                  </a:cubicBezTo>
                  <a:cubicBezTo>
                    <a:pt x="63" y="4"/>
                    <a:pt x="63" y="4"/>
                    <a:pt x="62" y="4"/>
                  </a:cubicBezTo>
                  <a:cubicBezTo>
                    <a:pt x="60" y="5"/>
                    <a:pt x="58" y="5"/>
                    <a:pt x="56" y="6"/>
                  </a:cubicBezTo>
                  <a:cubicBezTo>
                    <a:pt x="56" y="7"/>
                    <a:pt x="56" y="7"/>
                    <a:pt x="56" y="7"/>
                  </a:cubicBezTo>
                  <a:cubicBezTo>
                    <a:pt x="54" y="7"/>
                    <a:pt x="52" y="8"/>
                    <a:pt x="51" y="9"/>
                  </a:cubicBezTo>
                  <a:cubicBezTo>
                    <a:pt x="50" y="9"/>
                    <a:pt x="50" y="9"/>
                    <a:pt x="49" y="9"/>
                  </a:cubicBezTo>
                  <a:cubicBezTo>
                    <a:pt x="48" y="10"/>
                    <a:pt x="46" y="11"/>
                    <a:pt x="44" y="12"/>
                  </a:cubicBezTo>
                  <a:cubicBezTo>
                    <a:pt x="43" y="13"/>
                    <a:pt x="43" y="13"/>
                    <a:pt x="43" y="13"/>
                  </a:cubicBezTo>
                  <a:cubicBezTo>
                    <a:pt x="42" y="14"/>
                    <a:pt x="40" y="15"/>
                    <a:pt x="39" y="16"/>
                  </a:cubicBezTo>
                  <a:cubicBezTo>
                    <a:pt x="38" y="16"/>
                    <a:pt x="38" y="16"/>
                    <a:pt x="38" y="16"/>
                  </a:cubicBezTo>
                  <a:cubicBezTo>
                    <a:pt x="36" y="17"/>
                    <a:pt x="35" y="18"/>
                    <a:pt x="33" y="20"/>
                  </a:cubicBezTo>
                  <a:cubicBezTo>
                    <a:pt x="32" y="21"/>
                    <a:pt x="32" y="21"/>
                    <a:pt x="32" y="21"/>
                  </a:cubicBezTo>
                  <a:cubicBezTo>
                    <a:pt x="31" y="22"/>
                    <a:pt x="29" y="23"/>
                    <a:pt x="28" y="24"/>
                  </a:cubicBezTo>
                  <a:cubicBezTo>
                    <a:pt x="27" y="25"/>
                    <a:pt x="27" y="25"/>
                    <a:pt x="27" y="25"/>
                  </a:cubicBezTo>
                  <a:cubicBezTo>
                    <a:pt x="26" y="26"/>
                    <a:pt x="25" y="27"/>
                    <a:pt x="23" y="29"/>
                  </a:cubicBezTo>
                  <a:cubicBezTo>
                    <a:pt x="22" y="30"/>
                    <a:pt x="22" y="30"/>
                    <a:pt x="22" y="30"/>
                  </a:cubicBezTo>
                  <a:cubicBezTo>
                    <a:pt x="21" y="31"/>
                    <a:pt x="20" y="33"/>
                    <a:pt x="18" y="34"/>
                  </a:cubicBezTo>
                  <a:cubicBezTo>
                    <a:pt x="18" y="35"/>
                    <a:pt x="18" y="35"/>
                    <a:pt x="18" y="35"/>
                  </a:cubicBezTo>
                  <a:cubicBezTo>
                    <a:pt x="17" y="36"/>
                    <a:pt x="16" y="38"/>
                    <a:pt x="15" y="39"/>
                  </a:cubicBezTo>
                  <a:cubicBezTo>
                    <a:pt x="14" y="40"/>
                    <a:pt x="14" y="40"/>
                    <a:pt x="14" y="40"/>
                  </a:cubicBezTo>
                  <a:cubicBezTo>
                    <a:pt x="13" y="42"/>
                    <a:pt x="12" y="44"/>
                    <a:pt x="11" y="46"/>
                  </a:cubicBezTo>
                  <a:cubicBezTo>
                    <a:pt x="11" y="46"/>
                    <a:pt x="11" y="46"/>
                    <a:pt x="11" y="46"/>
                  </a:cubicBezTo>
                  <a:cubicBezTo>
                    <a:pt x="10" y="48"/>
                    <a:pt x="9" y="49"/>
                    <a:pt x="8" y="51"/>
                  </a:cubicBezTo>
                  <a:cubicBezTo>
                    <a:pt x="8" y="52"/>
                    <a:pt x="8" y="52"/>
                    <a:pt x="8" y="52"/>
                  </a:cubicBezTo>
                  <a:cubicBezTo>
                    <a:pt x="7" y="54"/>
                    <a:pt x="6" y="56"/>
                    <a:pt x="5" y="58"/>
                  </a:cubicBezTo>
                  <a:cubicBezTo>
                    <a:pt x="5" y="59"/>
                    <a:pt x="5" y="59"/>
                    <a:pt x="5" y="59"/>
                  </a:cubicBezTo>
                  <a:cubicBezTo>
                    <a:pt x="4" y="60"/>
                    <a:pt x="4" y="62"/>
                    <a:pt x="3" y="64"/>
                  </a:cubicBezTo>
                  <a:cubicBezTo>
                    <a:pt x="3" y="65"/>
                    <a:pt x="3" y="65"/>
                    <a:pt x="3" y="65"/>
                  </a:cubicBezTo>
                  <a:cubicBezTo>
                    <a:pt x="3" y="67"/>
                    <a:pt x="2" y="68"/>
                    <a:pt x="2" y="70"/>
                  </a:cubicBezTo>
                  <a:cubicBezTo>
                    <a:pt x="1" y="71"/>
                    <a:pt x="1" y="71"/>
                    <a:pt x="1" y="72"/>
                  </a:cubicBezTo>
                  <a:cubicBezTo>
                    <a:pt x="1" y="74"/>
                    <a:pt x="1" y="76"/>
                    <a:pt x="0" y="78"/>
                  </a:cubicBezTo>
                  <a:cubicBezTo>
                    <a:pt x="3" y="77"/>
                    <a:pt x="5" y="76"/>
                    <a:pt x="8" y="76"/>
                  </a:cubicBezTo>
                  <a:close/>
                </a:path>
              </a:pathLst>
            </a:custGeom>
            <a:solidFill>
              <a:srgbClr val="97D7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3" name="Freeform 39"/>
            <p:cNvSpPr>
              <a:spLocks/>
            </p:cNvSpPr>
            <p:nvPr userDrawn="1"/>
          </p:nvSpPr>
          <p:spPr bwMode="auto">
            <a:xfrm>
              <a:off x="382" y="308"/>
              <a:ext cx="83" cy="120"/>
            </a:xfrm>
            <a:custGeom>
              <a:avLst/>
              <a:gdLst/>
              <a:ahLst/>
              <a:cxnLst>
                <a:cxn ang="0">
                  <a:pos x="122" y="175"/>
                </a:cxn>
                <a:cxn ang="0">
                  <a:pos x="94" y="151"/>
                </a:cxn>
                <a:cxn ang="0">
                  <a:pos x="92" y="7"/>
                </a:cxn>
                <a:cxn ang="0">
                  <a:pos x="92" y="0"/>
                </a:cxn>
                <a:cxn ang="0">
                  <a:pos x="92" y="0"/>
                </a:cxn>
                <a:cxn ang="0">
                  <a:pos x="88" y="1"/>
                </a:cxn>
                <a:cxn ang="0">
                  <a:pos x="87" y="1"/>
                </a:cxn>
                <a:cxn ang="0">
                  <a:pos x="66" y="13"/>
                </a:cxn>
                <a:cxn ang="0">
                  <a:pos x="65" y="14"/>
                </a:cxn>
                <a:cxn ang="0">
                  <a:pos x="62" y="16"/>
                </a:cxn>
                <a:cxn ang="0">
                  <a:pos x="61" y="17"/>
                </a:cxn>
                <a:cxn ang="0">
                  <a:pos x="58" y="20"/>
                </a:cxn>
                <a:cxn ang="0">
                  <a:pos x="57" y="20"/>
                </a:cxn>
                <a:cxn ang="0">
                  <a:pos x="54" y="23"/>
                </a:cxn>
                <a:cxn ang="0">
                  <a:pos x="54" y="24"/>
                </a:cxn>
                <a:cxn ang="0">
                  <a:pos x="47" y="31"/>
                </a:cxn>
                <a:cxn ang="0">
                  <a:pos x="47" y="32"/>
                </a:cxn>
                <a:cxn ang="0">
                  <a:pos x="45" y="35"/>
                </a:cxn>
                <a:cxn ang="0">
                  <a:pos x="44" y="37"/>
                </a:cxn>
                <a:cxn ang="0">
                  <a:pos x="42" y="40"/>
                </a:cxn>
                <a:cxn ang="0">
                  <a:pos x="41" y="41"/>
                </a:cxn>
                <a:cxn ang="0">
                  <a:pos x="39" y="44"/>
                </a:cxn>
                <a:cxn ang="0">
                  <a:pos x="39" y="46"/>
                </a:cxn>
                <a:cxn ang="0">
                  <a:pos x="37" y="49"/>
                </a:cxn>
                <a:cxn ang="0">
                  <a:pos x="36" y="50"/>
                </a:cxn>
                <a:cxn ang="0">
                  <a:pos x="34" y="55"/>
                </a:cxn>
                <a:cxn ang="0">
                  <a:pos x="34" y="55"/>
                </a:cxn>
                <a:cxn ang="0">
                  <a:pos x="33" y="58"/>
                </a:cxn>
                <a:cxn ang="0">
                  <a:pos x="29" y="77"/>
                </a:cxn>
                <a:cxn ang="0">
                  <a:pos x="29" y="84"/>
                </a:cxn>
                <a:cxn ang="0">
                  <a:pos x="0" y="110"/>
                </a:cxn>
                <a:cxn ang="0">
                  <a:pos x="35" y="120"/>
                </a:cxn>
                <a:cxn ang="0">
                  <a:pos x="39" y="129"/>
                </a:cxn>
                <a:cxn ang="0">
                  <a:pos x="43" y="137"/>
                </a:cxn>
                <a:cxn ang="0">
                  <a:pos x="46" y="140"/>
                </a:cxn>
                <a:cxn ang="0">
                  <a:pos x="52" y="148"/>
                </a:cxn>
                <a:cxn ang="0">
                  <a:pos x="73" y="165"/>
                </a:cxn>
                <a:cxn ang="0">
                  <a:pos x="77" y="168"/>
                </a:cxn>
                <a:cxn ang="0">
                  <a:pos x="86" y="171"/>
                </a:cxn>
                <a:cxn ang="0">
                  <a:pos x="87" y="172"/>
                </a:cxn>
                <a:cxn ang="0">
                  <a:pos x="91" y="173"/>
                </a:cxn>
                <a:cxn ang="0">
                  <a:pos x="92" y="173"/>
                </a:cxn>
                <a:cxn ang="0">
                  <a:pos x="95" y="174"/>
                </a:cxn>
                <a:cxn ang="0">
                  <a:pos x="96" y="174"/>
                </a:cxn>
                <a:cxn ang="0">
                  <a:pos x="100" y="175"/>
                </a:cxn>
                <a:cxn ang="0">
                  <a:pos x="100" y="175"/>
                </a:cxn>
                <a:cxn ang="0">
                  <a:pos x="104" y="176"/>
                </a:cxn>
                <a:cxn ang="0">
                  <a:pos x="105" y="176"/>
                </a:cxn>
                <a:cxn ang="0">
                  <a:pos x="109" y="177"/>
                </a:cxn>
                <a:cxn ang="0">
                  <a:pos x="109" y="177"/>
                </a:cxn>
                <a:cxn ang="0">
                  <a:pos x="122" y="177"/>
                </a:cxn>
                <a:cxn ang="0">
                  <a:pos x="122" y="175"/>
                </a:cxn>
              </a:cxnLst>
              <a:rect l="0" t="0" r="r" b="b"/>
              <a:pathLst>
                <a:path w="122" h="177">
                  <a:moveTo>
                    <a:pt x="122" y="175"/>
                  </a:moveTo>
                  <a:cubicBezTo>
                    <a:pt x="112" y="169"/>
                    <a:pt x="102" y="161"/>
                    <a:pt x="94" y="151"/>
                  </a:cubicBezTo>
                  <a:cubicBezTo>
                    <a:pt x="58" y="108"/>
                    <a:pt x="59" y="48"/>
                    <a:pt x="92" y="7"/>
                  </a:cubicBezTo>
                  <a:cubicBezTo>
                    <a:pt x="92" y="5"/>
                    <a:pt x="92" y="2"/>
                    <a:pt x="92" y="0"/>
                  </a:cubicBezTo>
                  <a:cubicBezTo>
                    <a:pt x="92" y="0"/>
                    <a:pt x="92" y="0"/>
                    <a:pt x="92" y="0"/>
                  </a:cubicBezTo>
                  <a:cubicBezTo>
                    <a:pt x="91" y="0"/>
                    <a:pt x="89" y="1"/>
                    <a:pt x="88" y="1"/>
                  </a:cubicBezTo>
                  <a:cubicBezTo>
                    <a:pt x="87" y="1"/>
                    <a:pt x="87" y="1"/>
                    <a:pt x="87" y="1"/>
                  </a:cubicBezTo>
                  <a:cubicBezTo>
                    <a:pt x="80" y="4"/>
                    <a:pt x="72" y="8"/>
                    <a:pt x="66" y="13"/>
                  </a:cubicBezTo>
                  <a:cubicBezTo>
                    <a:pt x="65" y="14"/>
                    <a:pt x="65" y="14"/>
                    <a:pt x="65" y="14"/>
                  </a:cubicBezTo>
                  <a:cubicBezTo>
                    <a:pt x="64" y="15"/>
                    <a:pt x="63" y="16"/>
                    <a:pt x="62" y="16"/>
                  </a:cubicBezTo>
                  <a:cubicBezTo>
                    <a:pt x="61" y="17"/>
                    <a:pt x="61" y="17"/>
                    <a:pt x="61" y="17"/>
                  </a:cubicBezTo>
                  <a:cubicBezTo>
                    <a:pt x="60" y="18"/>
                    <a:pt x="59" y="19"/>
                    <a:pt x="58" y="20"/>
                  </a:cubicBezTo>
                  <a:cubicBezTo>
                    <a:pt x="57" y="20"/>
                    <a:pt x="57" y="20"/>
                    <a:pt x="57" y="20"/>
                  </a:cubicBezTo>
                  <a:cubicBezTo>
                    <a:pt x="56" y="21"/>
                    <a:pt x="55" y="22"/>
                    <a:pt x="54" y="23"/>
                  </a:cubicBezTo>
                  <a:cubicBezTo>
                    <a:pt x="54" y="24"/>
                    <a:pt x="54" y="24"/>
                    <a:pt x="54" y="24"/>
                  </a:cubicBezTo>
                  <a:cubicBezTo>
                    <a:pt x="52" y="26"/>
                    <a:pt x="49" y="29"/>
                    <a:pt x="47" y="31"/>
                  </a:cubicBezTo>
                  <a:cubicBezTo>
                    <a:pt x="47" y="32"/>
                    <a:pt x="47" y="32"/>
                    <a:pt x="47" y="32"/>
                  </a:cubicBezTo>
                  <a:cubicBezTo>
                    <a:pt x="46" y="33"/>
                    <a:pt x="45" y="34"/>
                    <a:pt x="45" y="35"/>
                  </a:cubicBezTo>
                  <a:cubicBezTo>
                    <a:pt x="44" y="36"/>
                    <a:pt x="44" y="36"/>
                    <a:pt x="44" y="37"/>
                  </a:cubicBezTo>
                  <a:cubicBezTo>
                    <a:pt x="43" y="38"/>
                    <a:pt x="42" y="39"/>
                    <a:pt x="42" y="40"/>
                  </a:cubicBezTo>
                  <a:cubicBezTo>
                    <a:pt x="42" y="40"/>
                    <a:pt x="41" y="41"/>
                    <a:pt x="41" y="41"/>
                  </a:cubicBezTo>
                  <a:cubicBezTo>
                    <a:pt x="40" y="42"/>
                    <a:pt x="40" y="43"/>
                    <a:pt x="39" y="44"/>
                  </a:cubicBezTo>
                  <a:cubicBezTo>
                    <a:pt x="39" y="44"/>
                    <a:pt x="39" y="45"/>
                    <a:pt x="39" y="46"/>
                  </a:cubicBezTo>
                  <a:cubicBezTo>
                    <a:pt x="38" y="47"/>
                    <a:pt x="38" y="48"/>
                    <a:pt x="37" y="49"/>
                  </a:cubicBezTo>
                  <a:cubicBezTo>
                    <a:pt x="37" y="49"/>
                    <a:pt x="37" y="50"/>
                    <a:pt x="36" y="50"/>
                  </a:cubicBezTo>
                  <a:cubicBezTo>
                    <a:pt x="36" y="52"/>
                    <a:pt x="35" y="53"/>
                    <a:pt x="34" y="55"/>
                  </a:cubicBezTo>
                  <a:cubicBezTo>
                    <a:pt x="34" y="55"/>
                    <a:pt x="34" y="55"/>
                    <a:pt x="34" y="55"/>
                  </a:cubicBezTo>
                  <a:cubicBezTo>
                    <a:pt x="34" y="56"/>
                    <a:pt x="34" y="57"/>
                    <a:pt x="33" y="58"/>
                  </a:cubicBezTo>
                  <a:cubicBezTo>
                    <a:pt x="31" y="64"/>
                    <a:pt x="30" y="70"/>
                    <a:pt x="29" y="77"/>
                  </a:cubicBezTo>
                  <a:cubicBezTo>
                    <a:pt x="29" y="79"/>
                    <a:pt x="29" y="82"/>
                    <a:pt x="29" y="84"/>
                  </a:cubicBezTo>
                  <a:cubicBezTo>
                    <a:pt x="0" y="110"/>
                    <a:pt x="0" y="110"/>
                    <a:pt x="0" y="110"/>
                  </a:cubicBezTo>
                  <a:cubicBezTo>
                    <a:pt x="35" y="120"/>
                    <a:pt x="35" y="120"/>
                    <a:pt x="35" y="120"/>
                  </a:cubicBezTo>
                  <a:cubicBezTo>
                    <a:pt x="36" y="123"/>
                    <a:pt x="37" y="126"/>
                    <a:pt x="39" y="129"/>
                  </a:cubicBezTo>
                  <a:cubicBezTo>
                    <a:pt x="40" y="131"/>
                    <a:pt x="42" y="134"/>
                    <a:pt x="43" y="137"/>
                  </a:cubicBezTo>
                  <a:cubicBezTo>
                    <a:pt x="44" y="138"/>
                    <a:pt x="45" y="139"/>
                    <a:pt x="46" y="140"/>
                  </a:cubicBezTo>
                  <a:cubicBezTo>
                    <a:pt x="48" y="143"/>
                    <a:pt x="49" y="145"/>
                    <a:pt x="52" y="148"/>
                  </a:cubicBezTo>
                  <a:cubicBezTo>
                    <a:pt x="58" y="155"/>
                    <a:pt x="65" y="160"/>
                    <a:pt x="73" y="165"/>
                  </a:cubicBezTo>
                  <a:cubicBezTo>
                    <a:pt x="75" y="166"/>
                    <a:pt x="76" y="167"/>
                    <a:pt x="77" y="168"/>
                  </a:cubicBezTo>
                  <a:cubicBezTo>
                    <a:pt x="80" y="169"/>
                    <a:pt x="83" y="170"/>
                    <a:pt x="86" y="171"/>
                  </a:cubicBezTo>
                  <a:cubicBezTo>
                    <a:pt x="87" y="172"/>
                    <a:pt x="87" y="172"/>
                    <a:pt x="87" y="172"/>
                  </a:cubicBezTo>
                  <a:cubicBezTo>
                    <a:pt x="88" y="172"/>
                    <a:pt x="89" y="173"/>
                    <a:pt x="91" y="173"/>
                  </a:cubicBezTo>
                  <a:cubicBezTo>
                    <a:pt x="92" y="173"/>
                    <a:pt x="92" y="173"/>
                    <a:pt x="92" y="173"/>
                  </a:cubicBezTo>
                  <a:cubicBezTo>
                    <a:pt x="93" y="174"/>
                    <a:pt x="94" y="174"/>
                    <a:pt x="95" y="174"/>
                  </a:cubicBezTo>
                  <a:cubicBezTo>
                    <a:pt x="96" y="174"/>
                    <a:pt x="96" y="174"/>
                    <a:pt x="96" y="174"/>
                  </a:cubicBezTo>
                  <a:cubicBezTo>
                    <a:pt x="97" y="175"/>
                    <a:pt x="99" y="175"/>
                    <a:pt x="100" y="175"/>
                  </a:cubicBezTo>
                  <a:cubicBezTo>
                    <a:pt x="100" y="175"/>
                    <a:pt x="100" y="175"/>
                    <a:pt x="100" y="175"/>
                  </a:cubicBezTo>
                  <a:cubicBezTo>
                    <a:pt x="102" y="176"/>
                    <a:pt x="103" y="176"/>
                    <a:pt x="104" y="176"/>
                  </a:cubicBezTo>
                  <a:cubicBezTo>
                    <a:pt x="105" y="176"/>
                    <a:pt x="105" y="176"/>
                    <a:pt x="105" y="176"/>
                  </a:cubicBezTo>
                  <a:cubicBezTo>
                    <a:pt x="106" y="176"/>
                    <a:pt x="108" y="177"/>
                    <a:pt x="109" y="177"/>
                  </a:cubicBezTo>
                  <a:cubicBezTo>
                    <a:pt x="109" y="177"/>
                    <a:pt x="109" y="177"/>
                    <a:pt x="109" y="177"/>
                  </a:cubicBezTo>
                  <a:cubicBezTo>
                    <a:pt x="114" y="177"/>
                    <a:pt x="118" y="177"/>
                    <a:pt x="122" y="177"/>
                  </a:cubicBezTo>
                  <a:lnTo>
                    <a:pt x="122" y="175"/>
                  </a:lnTo>
                  <a:close/>
                </a:path>
              </a:pathLst>
            </a:custGeom>
            <a:solidFill>
              <a:srgbClr val="FF671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4" name="Freeform 40"/>
            <p:cNvSpPr>
              <a:spLocks/>
            </p:cNvSpPr>
            <p:nvPr userDrawn="1"/>
          </p:nvSpPr>
          <p:spPr bwMode="auto">
            <a:xfrm>
              <a:off x="445" y="306"/>
              <a:ext cx="5" cy="6"/>
            </a:xfrm>
            <a:custGeom>
              <a:avLst/>
              <a:gdLst/>
              <a:ahLst/>
              <a:cxnLst>
                <a:cxn ang="0">
                  <a:pos x="8" y="0"/>
                </a:cxn>
                <a:cxn ang="0">
                  <a:pos x="0" y="2"/>
                </a:cxn>
                <a:cxn ang="0">
                  <a:pos x="0" y="9"/>
                </a:cxn>
                <a:cxn ang="0">
                  <a:pos x="8" y="0"/>
                </a:cxn>
              </a:cxnLst>
              <a:rect l="0" t="0" r="r" b="b"/>
              <a:pathLst>
                <a:path w="8" h="9">
                  <a:moveTo>
                    <a:pt x="8" y="0"/>
                  </a:moveTo>
                  <a:cubicBezTo>
                    <a:pt x="5" y="0"/>
                    <a:pt x="3" y="1"/>
                    <a:pt x="0" y="2"/>
                  </a:cubicBezTo>
                  <a:cubicBezTo>
                    <a:pt x="0" y="4"/>
                    <a:pt x="0" y="7"/>
                    <a:pt x="0" y="9"/>
                  </a:cubicBezTo>
                  <a:cubicBezTo>
                    <a:pt x="2" y="6"/>
                    <a:pt x="5" y="3"/>
                    <a:pt x="8" y="0"/>
                  </a:cubicBezTo>
                  <a:close/>
                </a:path>
              </a:pathLst>
            </a:custGeom>
            <a:solidFill>
              <a:srgbClr val="6A238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5" name="Freeform 41"/>
            <p:cNvSpPr>
              <a:spLocks/>
            </p:cNvSpPr>
            <p:nvPr userDrawn="1"/>
          </p:nvSpPr>
          <p:spPr bwMode="auto">
            <a:xfrm>
              <a:off x="465" y="315"/>
              <a:ext cx="118" cy="145"/>
            </a:xfrm>
            <a:custGeom>
              <a:avLst/>
              <a:gdLst/>
              <a:ahLst/>
              <a:cxnLst>
                <a:cxn ang="0">
                  <a:pos x="151" y="135"/>
                </a:cxn>
                <a:cxn ang="0">
                  <a:pos x="154" y="131"/>
                </a:cxn>
                <a:cxn ang="0">
                  <a:pos x="156" y="126"/>
                </a:cxn>
                <a:cxn ang="0">
                  <a:pos x="159" y="121"/>
                </a:cxn>
                <a:cxn ang="0">
                  <a:pos x="161" y="116"/>
                </a:cxn>
                <a:cxn ang="0">
                  <a:pos x="164" y="111"/>
                </a:cxn>
                <a:cxn ang="0">
                  <a:pos x="165" y="106"/>
                </a:cxn>
                <a:cxn ang="0">
                  <a:pos x="167" y="101"/>
                </a:cxn>
                <a:cxn ang="0">
                  <a:pos x="168" y="96"/>
                </a:cxn>
                <a:cxn ang="0">
                  <a:pos x="169" y="91"/>
                </a:cxn>
                <a:cxn ang="0">
                  <a:pos x="170" y="86"/>
                </a:cxn>
                <a:cxn ang="0">
                  <a:pos x="171" y="80"/>
                </a:cxn>
                <a:cxn ang="0">
                  <a:pos x="171" y="75"/>
                </a:cxn>
                <a:cxn ang="0">
                  <a:pos x="172" y="70"/>
                </a:cxn>
                <a:cxn ang="0">
                  <a:pos x="171" y="64"/>
                </a:cxn>
                <a:cxn ang="0">
                  <a:pos x="171" y="59"/>
                </a:cxn>
                <a:cxn ang="0">
                  <a:pos x="170" y="54"/>
                </a:cxn>
                <a:cxn ang="0">
                  <a:pos x="170" y="49"/>
                </a:cxn>
                <a:cxn ang="0">
                  <a:pos x="168" y="43"/>
                </a:cxn>
                <a:cxn ang="0">
                  <a:pos x="167" y="38"/>
                </a:cxn>
                <a:cxn ang="0">
                  <a:pos x="166" y="33"/>
                </a:cxn>
                <a:cxn ang="0">
                  <a:pos x="164" y="28"/>
                </a:cxn>
                <a:cxn ang="0">
                  <a:pos x="162" y="23"/>
                </a:cxn>
                <a:cxn ang="0">
                  <a:pos x="159" y="18"/>
                </a:cxn>
                <a:cxn ang="0">
                  <a:pos x="157" y="13"/>
                </a:cxn>
                <a:cxn ang="0">
                  <a:pos x="154" y="9"/>
                </a:cxn>
                <a:cxn ang="0">
                  <a:pos x="151" y="4"/>
                </a:cxn>
                <a:cxn ang="0">
                  <a:pos x="148" y="0"/>
                </a:cxn>
                <a:cxn ang="0">
                  <a:pos x="80" y="107"/>
                </a:cxn>
                <a:cxn ang="0">
                  <a:pos x="5" y="187"/>
                </a:cxn>
                <a:cxn ang="0">
                  <a:pos x="27" y="196"/>
                </a:cxn>
                <a:cxn ang="0">
                  <a:pos x="72" y="181"/>
                </a:cxn>
                <a:cxn ang="0">
                  <a:pos x="111" y="169"/>
                </a:cxn>
                <a:cxn ang="0">
                  <a:pos x="131" y="156"/>
                </a:cxn>
                <a:cxn ang="0">
                  <a:pos x="136" y="152"/>
                </a:cxn>
                <a:cxn ang="0">
                  <a:pos x="140" y="148"/>
                </a:cxn>
                <a:cxn ang="0">
                  <a:pos x="144" y="144"/>
                </a:cxn>
                <a:cxn ang="0">
                  <a:pos x="147" y="140"/>
                </a:cxn>
              </a:cxnLst>
              <a:rect l="0" t="0" r="r" b="b"/>
              <a:pathLst>
                <a:path w="172" h="212">
                  <a:moveTo>
                    <a:pt x="149" y="138"/>
                  </a:moveTo>
                  <a:cubicBezTo>
                    <a:pt x="149" y="137"/>
                    <a:pt x="150" y="136"/>
                    <a:pt x="151" y="135"/>
                  </a:cubicBezTo>
                  <a:cubicBezTo>
                    <a:pt x="151" y="134"/>
                    <a:pt x="152" y="134"/>
                    <a:pt x="152" y="133"/>
                  </a:cubicBezTo>
                  <a:cubicBezTo>
                    <a:pt x="153" y="132"/>
                    <a:pt x="153" y="131"/>
                    <a:pt x="154" y="131"/>
                  </a:cubicBezTo>
                  <a:cubicBezTo>
                    <a:pt x="154" y="130"/>
                    <a:pt x="155" y="129"/>
                    <a:pt x="155" y="128"/>
                  </a:cubicBezTo>
                  <a:cubicBezTo>
                    <a:pt x="156" y="128"/>
                    <a:pt x="156" y="127"/>
                    <a:pt x="156" y="126"/>
                  </a:cubicBezTo>
                  <a:cubicBezTo>
                    <a:pt x="157" y="125"/>
                    <a:pt x="157" y="124"/>
                    <a:pt x="158" y="124"/>
                  </a:cubicBezTo>
                  <a:cubicBezTo>
                    <a:pt x="158" y="123"/>
                    <a:pt x="159" y="122"/>
                    <a:pt x="159" y="121"/>
                  </a:cubicBezTo>
                  <a:cubicBezTo>
                    <a:pt x="159" y="120"/>
                    <a:pt x="160" y="120"/>
                    <a:pt x="160" y="119"/>
                  </a:cubicBezTo>
                  <a:cubicBezTo>
                    <a:pt x="161" y="118"/>
                    <a:pt x="161" y="117"/>
                    <a:pt x="161" y="116"/>
                  </a:cubicBezTo>
                  <a:cubicBezTo>
                    <a:pt x="162" y="116"/>
                    <a:pt x="162" y="115"/>
                    <a:pt x="163" y="114"/>
                  </a:cubicBezTo>
                  <a:cubicBezTo>
                    <a:pt x="163" y="113"/>
                    <a:pt x="163" y="112"/>
                    <a:pt x="164" y="111"/>
                  </a:cubicBezTo>
                  <a:cubicBezTo>
                    <a:pt x="164" y="111"/>
                    <a:pt x="164" y="110"/>
                    <a:pt x="165" y="109"/>
                  </a:cubicBezTo>
                  <a:cubicBezTo>
                    <a:pt x="165" y="108"/>
                    <a:pt x="165" y="107"/>
                    <a:pt x="165" y="106"/>
                  </a:cubicBezTo>
                  <a:cubicBezTo>
                    <a:pt x="166" y="106"/>
                    <a:pt x="166" y="105"/>
                    <a:pt x="166" y="104"/>
                  </a:cubicBezTo>
                  <a:cubicBezTo>
                    <a:pt x="167" y="103"/>
                    <a:pt x="167" y="102"/>
                    <a:pt x="167" y="101"/>
                  </a:cubicBezTo>
                  <a:cubicBezTo>
                    <a:pt x="167" y="100"/>
                    <a:pt x="168" y="99"/>
                    <a:pt x="168" y="98"/>
                  </a:cubicBezTo>
                  <a:cubicBezTo>
                    <a:pt x="168" y="98"/>
                    <a:pt x="168" y="97"/>
                    <a:pt x="168" y="96"/>
                  </a:cubicBezTo>
                  <a:cubicBezTo>
                    <a:pt x="169" y="95"/>
                    <a:pt x="169" y="94"/>
                    <a:pt x="169" y="93"/>
                  </a:cubicBezTo>
                  <a:cubicBezTo>
                    <a:pt x="169" y="92"/>
                    <a:pt x="169" y="92"/>
                    <a:pt x="169" y="91"/>
                  </a:cubicBezTo>
                  <a:cubicBezTo>
                    <a:pt x="170" y="90"/>
                    <a:pt x="170" y="89"/>
                    <a:pt x="170" y="88"/>
                  </a:cubicBezTo>
                  <a:cubicBezTo>
                    <a:pt x="170" y="87"/>
                    <a:pt x="170" y="86"/>
                    <a:pt x="170" y="86"/>
                  </a:cubicBezTo>
                  <a:cubicBezTo>
                    <a:pt x="171" y="85"/>
                    <a:pt x="171" y="84"/>
                    <a:pt x="171" y="83"/>
                  </a:cubicBezTo>
                  <a:cubicBezTo>
                    <a:pt x="171" y="82"/>
                    <a:pt x="171" y="81"/>
                    <a:pt x="171" y="80"/>
                  </a:cubicBezTo>
                  <a:cubicBezTo>
                    <a:pt x="171" y="79"/>
                    <a:pt x="171" y="78"/>
                    <a:pt x="171" y="77"/>
                  </a:cubicBezTo>
                  <a:cubicBezTo>
                    <a:pt x="171" y="77"/>
                    <a:pt x="171" y="76"/>
                    <a:pt x="171" y="75"/>
                  </a:cubicBezTo>
                  <a:cubicBezTo>
                    <a:pt x="171" y="74"/>
                    <a:pt x="171" y="73"/>
                    <a:pt x="171" y="72"/>
                  </a:cubicBezTo>
                  <a:cubicBezTo>
                    <a:pt x="172" y="71"/>
                    <a:pt x="172" y="70"/>
                    <a:pt x="172" y="70"/>
                  </a:cubicBezTo>
                  <a:cubicBezTo>
                    <a:pt x="172" y="69"/>
                    <a:pt x="172" y="68"/>
                    <a:pt x="171" y="66"/>
                  </a:cubicBezTo>
                  <a:cubicBezTo>
                    <a:pt x="171" y="66"/>
                    <a:pt x="171" y="65"/>
                    <a:pt x="171" y="64"/>
                  </a:cubicBezTo>
                  <a:cubicBezTo>
                    <a:pt x="171" y="63"/>
                    <a:pt x="171" y="62"/>
                    <a:pt x="171" y="61"/>
                  </a:cubicBezTo>
                  <a:cubicBezTo>
                    <a:pt x="171" y="60"/>
                    <a:pt x="171" y="60"/>
                    <a:pt x="171" y="59"/>
                  </a:cubicBezTo>
                  <a:cubicBezTo>
                    <a:pt x="171" y="58"/>
                    <a:pt x="171" y="57"/>
                    <a:pt x="171" y="56"/>
                  </a:cubicBezTo>
                  <a:cubicBezTo>
                    <a:pt x="171" y="55"/>
                    <a:pt x="171" y="54"/>
                    <a:pt x="170" y="54"/>
                  </a:cubicBezTo>
                  <a:cubicBezTo>
                    <a:pt x="170" y="53"/>
                    <a:pt x="170" y="52"/>
                    <a:pt x="170" y="50"/>
                  </a:cubicBezTo>
                  <a:cubicBezTo>
                    <a:pt x="170" y="50"/>
                    <a:pt x="170" y="49"/>
                    <a:pt x="170" y="49"/>
                  </a:cubicBezTo>
                  <a:cubicBezTo>
                    <a:pt x="169" y="47"/>
                    <a:pt x="169" y="46"/>
                    <a:pt x="169" y="45"/>
                  </a:cubicBezTo>
                  <a:cubicBezTo>
                    <a:pt x="169" y="44"/>
                    <a:pt x="169" y="44"/>
                    <a:pt x="168" y="43"/>
                  </a:cubicBezTo>
                  <a:cubicBezTo>
                    <a:pt x="168" y="42"/>
                    <a:pt x="168" y="41"/>
                    <a:pt x="168" y="40"/>
                  </a:cubicBezTo>
                  <a:cubicBezTo>
                    <a:pt x="167" y="39"/>
                    <a:pt x="167" y="39"/>
                    <a:pt x="167" y="38"/>
                  </a:cubicBezTo>
                  <a:cubicBezTo>
                    <a:pt x="167" y="37"/>
                    <a:pt x="166" y="36"/>
                    <a:pt x="166" y="34"/>
                  </a:cubicBezTo>
                  <a:cubicBezTo>
                    <a:pt x="166" y="34"/>
                    <a:pt x="166" y="34"/>
                    <a:pt x="166" y="33"/>
                  </a:cubicBezTo>
                  <a:cubicBezTo>
                    <a:pt x="165" y="32"/>
                    <a:pt x="165" y="31"/>
                    <a:pt x="164" y="29"/>
                  </a:cubicBezTo>
                  <a:cubicBezTo>
                    <a:pt x="164" y="29"/>
                    <a:pt x="164" y="28"/>
                    <a:pt x="164" y="28"/>
                  </a:cubicBezTo>
                  <a:cubicBezTo>
                    <a:pt x="163" y="27"/>
                    <a:pt x="163" y="25"/>
                    <a:pt x="162" y="24"/>
                  </a:cubicBezTo>
                  <a:cubicBezTo>
                    <a:pt x="162" y="24"/>
                    <a:pt x="162" y="23"/>
                    <a:pt x="162" y="23"/>
                  </a:cubicBezTo>
                  <a:cubicBezTo>
                    <a:pt x="161" y="22"/>
                    <a:pt x="160" y="20"/>
                    <a:pt x="160" y="19"/>
                  </a:cubicBezTo>
                  <a:cubicBezTo>
                    <a:pt x="159" y="18"/>
                    <a:pt x="159" y="18"/>
                    <a:pt x="159" y="18"/>
                  </a:cubicBezTo>
                  <a:cubicBezTo>
                    <a:pt x="159" y="17"/>
                    <a:pt x="158" y="15"/>
                    <a:pt x="157" y="14"/>
                  </a:cubicBezTo>
                  <a:cubicBezTo>
                    <a:pt x="157" y="13"/>
                    <a:pt x="157" y="13"/>
                    <a:pt x="157" y="13"/>
                  </a:cubicBezTo>
                  <a:cubicBezTo>
                    <a:pt x="156" y="12"/>
                    <a:pt x="155" y="11"/>
                    <a:pt x="154" y="9"/>
                  </a:cubicBezTo>
                  <a:cubicBezTo>
                    <a:pt x="154" y="9"/>
                    <a:pt x="154" y="9"/>
                    <a:pt x="154" y="9"/>
                  </a:cubicBezTo>
                  <a:cubicBezTo>
                    <a:pt x="153" y="7"/>
                    <a:pt x="152" y="6"/>
                    <a:pt x="151" y="5"/>
                  </a:cubicBezTo>
                  <a:cubicBezTo>
                    <a:pt x="151" y="4"/>
                    <a:pt x="151" y="4"/>
                    <a:pt x="151" y="4"/>
                  </a:cubicBezTo>
                  <a:cubicBezTo>
                    <a:pt x="150" y="3"/>
                    <a:pt x="149" y="1"/>
                    <a:pt x="148" y="0"/>
                  </a:cubicBezTo>
                  <a:cubicBezTo>
                    <a:pt x="148" y="0"/>
                    <a:pt x="148" y="0"/>
                    <a:pt x="148" y="0"/>
                  </a:cubicBezTo>
                  <a:cubicBezTo>
                    <a:pt x="149" y="40"/>
                    <a:pt x="124" y="77"/>
                    <a:pt x="85" y="88"/>
                  </a:cubicBezTo>
                  <a:cubicBezTo>
                    <a:pt x="84" y="95"/>
                    <a:pt x="82" y="101"/>
                    <a:pt x="80" y="107"/>
                  </a:cubicBezTo>
                  <a:cubicBezTo>
                    <a:pt x="67" y="142"/>
                    <a:pt x="35" y="164"/>
                    <a:pt x="0" y="166"/>
                  </a:cubicBezTo>
                  <a:cubicBezTo>
                    <a:pt x="5" y="187"/>
                    <a:pt x="5" y="187"/>
                    <a:pt x="5" y="187"/>
                  </a:cubicBezTo>
                  <a:cubicBezTo>
                    <a:pt x="10" y="212"/>
                    <a:pt x="10" y="212"/>
                    <a:pt x="10" y="212"/>
                  </a:cubicBezTo>
                  <a:cubicBezTo>
                    <a:pt x="27" y="196"/>
                    <a:pt x="27" y="196"/>
                    <a:pt x="27" y="196"/>
                  </a:cubicBezTo>
                  <a:cubicBezTo>
                    <a:pt x="43" y="180"/>
                    <a:pt x="43" y="180"/>
                    <a:pt x="43" y="180"/>
                  </a:cubicBezTo>
                  <a:cubicBezTo>
                    <a:pt x="53" y="182"/>
                    <a:pt x="63" y="182"/>
                    <a:pt x="72" y="181"/>
                  </a:cubicBezTo>
                  <a:cubicBezTo>
                    <a:pt x="76" y="180"/>
                    <a:pt x="80" y="180"/>
                    <a:pt x="84" y="179"/>
                  </a:cubicBezTo>
                  <a:cubicBezTo>
                    <a:pt x="93" y="177"/>
                    <a:pt x="102" y="174"/>
                    <a:pt x="111" y="169"/>
                  </a:cubicBezTo>
                  <a:cubicBezTo>
                    <a:pt x="115" y="167"/>
                    <a:pt x="118" y="165"/>
                    <a:pt x="122" y="163"/>
                  </a:cubicBezTo>
                  <a:cubicBezTo>
                    <a:pt x="125" y="161"/>
                    <a:pt x="128" y="158"/>
                    <a:pt x="131" y="156"/>
                  </a:cubicBezTo>
                  <a:cubicBezTo>
                    <a:pt x="132" y="155"/>
                    <a:pt x="132" y="155"/>
                    <a:pt x="132" y="155"/>
                  </a:cubicBezTo>
                  <a:cubicBezTo>
                    <a:pt x="133" y="154"/>
                    <a:pt x="134" y="153"/>
                    <a:pt x="136" y="152"/>
                  </a:cubicBezTo>
                  <a:cubicBezTo>
                    <a:pt x="136" y="151"/>
                    <a:pt x="137" y="151"/>
                    <a:pt x="137" y="150"/>
                  </a:cubicBezTo>
                  <a:cubicBezTo>
                    <a:pt x="138" y="150"/>
                    <a:pt x="139" y="149"/>
                    <a:pt x="140" y="148"/>
                  </a:cubicBezTo>
                  <a:cubicBezTo>
                    <a:pt x="140" y="147"/>
                    <a:pt x="141" y="147"/>
                    <a:pt x="141" y="146"/>
                  </a:cubicBezTo>
                  <a:cubicBezTo>
                    <a:pt x="142" y="145"/>
                    <a:pt x="143" y="145"/>
                    <a:pt x="144" y="144"/>
                  </a:cubicBezTo>
                  <a:cubicBezTo>
                    <a:pt x="144" y="143"/>
                    <a:pt x="145" y="143"/>
                    <a:pt x="145" y="142"/>
                  </a:cubicBezTo>
                  <a:cubicBezTo>
                    <a:pt x="146" y="141"/>
                    <a:pt x="147" y="140"/>
                    <a:pt x="147" y="140"/>
                  </a:cubicBezTo>
                  <a:cubicBezTo>
                    <a:pt x="148" y="139"/>
                    <a:pt x="148" y="138"/>
                    <a:pt x="149" y="138"/>
                  </a:cubicBezTo>
                  <a:close/>
                </a:path>
              </a:pathLst>
            </a:custGeom>
            <a:solidFill>
              <a:srgbClr val="008EA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6" name="Freeform 42"/>
            <p:cNvSpPr>
              <a:spLocks/>
            </p:cNvSpPr>
            <p:nvPr userDrawn="1"/>
          </p:nvSpPr>
          <p:spPr bwMode="auto">
            <a:xfrm>
              <a:off x="450" y="274"/>
              <a:ext cx="117" cy="101"/>
            </a:xfrm>
            <a:custGeom>
              <a:avLst/>
              <a:gdLst/>
              <a:ahLst/>
              <a:cxnLst>
                <a:cxn ang="0">
                  <a:pos x="7" y="40"/>
                </a:cxn>
                <a:cxn ang="0">
                  <a:pos x="0" y="47"/>
                </a:cxn>
                <a:cxn ang="0">
                  <a:pos x="50" y="50"/>
                </a:cxn>
                <a:cxn ang="0">
                  <a:pos x="107" y="148"/>
                </a:cxn>
                <a:cxn ang="0">
                  <a:pos x="170" y="60"/>
                </a:cxn>
                <a:cxn ang="0">
                  <a:pos x="167" y="56"/>
                </a:cxn>
                <a:cxn ang="0">
                  <a:pos x="7" y="40"/>
                </a:cxn>
              </a:cxnLst>
              <a:rect l="0" t="0" r="r" b="b"/>
              <a:pathLst>
                <a:path w="171" h="148">
                  <a:moveTo>
                    <a:pt x="7" y="40"/>
                  </a:moveTo>
                  <a:cubicBezTo>
                    <a:pt x="5" y="42"/>
                    <a:pt x="2" y="44"/>
                    <a:pt x="0" y="47"/>
                  </a:cubicBezTo>
                  <a:cubicBezTo>
                    <a:pt x="16" y="43"/>
                    <a:pt x="34" y="44"/>
                    <a:pt x="50" y="50"/>
                  </a:cubicBezTo>
                  <a:cubicBezTo>
                    <a:pt x="91" y="65"/>
                    <a:pt x="113" y="107"/>
                    <a:pt x="107" y="148"/>
                  </a:cubicBezTo>
                  <a:cubicBezTo>
                    <a:pt x="146" y="137"/>
                    <a:pt x="171" y="100"/>
                    <a:pt x="170" y="60"/>
                  </a:cubicBezTo>
                  <a:cubicBezTo>
                    <a:pt x="169" y="59"/>
                    <a:pt x="168" y="57"/>
                    <a:pt x="167" y="56"/>
                  </a:cubicBezTo>
                  <a:cubicBezTo>
                    <a:pt x="126" y="7"/>
                    <a:pt x="55" y="0"/>
                    <a:pt x="7" y="40"/>
                  </a:cubicBezTo>
                  <a:close/>
                </a:path>
              </a:pathLst>
            </a:custGeom>
            <a:solidFill>
              <a:srgbClr val="0096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7" name="Freeform 43"/>
            <p:cNvSpPr>
              <a:spLocks/>
            </p:cNvSpPr>
            <p:nvPr userDrawn="1"/>
          </p:nvSpPr>
          <p:spPr bwMode="auto">
            <a:xfrm>
              <a:off x="422" y="312"/>
              <a:ext cx="101" cy="116"/>
            </a:xfrm>
            <a:custGeom>
              <a:avLst/>
              <a:gdLst/>
              <a:ahLst/>
              <a:cxnLst>
                <a:cxn ang="0">
                  <a:pos x="35" y="24"/>
                </a:cxn>
                <a:cxn ang="0">
                  <a:pos x="34" y="0"/>
                </a:cxn>
                <a:cxn ang="0">
                  <a:pos x="36" y="144"/>
                </a:cxn>
                <a:cxn ang="0">
                  <a:pos x="64" y="168"/>
                </a:cxn>
                <a:cxn ang="0">
                  <a:pos x="64" y="170"/>
                </a:cxn>
                <a:cxn ang="0">
                  <a:pos x="144" y="111"/>
                </a:cxn>
                <a:cxn ang="0">
                  <a:pos x="149" y="92"/>
                </a:cxn>
                <a:cxn ang="0">
                  <a:pos x="142" y="94"/>
                </a:cxn>
                <a:cxn ang="0">
                  <a:pos x="35" y="24"/>
                </a:cxn>
              </a:cxnLst>
              <a:rect l="0" t="0" r="r" b="b"/>
              <a:pathLst>
                <a:path w="149" h="170">
                  <a:moveTo>
                    <a:pt x="35" y="24"/>
                  </a:moveTo>
                  <a:cubicBezTo>
                    <a:pt x="34" y="16"/>
                    <a:pt x="33" y="8"/>
                    <a:pt x="34" y="0"/>
                  </a:cubicBezTo>
                  <a:cubicBezTo>
                    <a:pt x="1" y="41"/>
                    <a:pt x="0" y="101"/>
                    <a:pt x="36" y="144"/>
                  </a:cubicBezTo>
                  <a:cubicBezTo>
                    <a:pt x="44" y="154"/>
                    <a:pt x="54" y="162"/>
                    <a:pt x="64" y="168"/>
                  </a:cubicBezTo>
                  <a:cubicBezTo>
                    <a:pt x="64" y="170"/>
                    <a:pt x="64" y="170"/>
                    <a:pt x="64" y="170"/>
                  </a:cubicBezTo>
                  <a:cubicBezTo>
                    <a:pt x="99" y="168"/>
                    <a:pt x="131" y="146"/>
                    <a:pt x="144" y="111"/>
                  </a:cubicBezTo>
                  <a:cubicBezTo>
                    <a:pt x="146" y="105"/>
                    <a:pt x="148" y="99"/>
                    <a:pt x="149" y="92"/>
                  </a:cubicBezTo>
                  <a:cubicBezTo>
                    <a:pt x="147" y="93"/>
                    <a:pt x="144" y="94"/>
                    <a:pt x="142" y="94"/>
                  </a:cubicBezTo>
                  <a:cubicBezTo>
                    <a:pt x="93" y="105"/>
                    <a:pt x="46" y="73"/>
                    <a:pt x="35" y="24"/>
                  </a:cubicBezTo>
                  <a:close/>
                </a:path>
              </a:pathLst>
            </a:custGeom>
            <a:solidFill>
              <a:srgbClr val="AA00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8" name="Freeform 44"/>
            <p:cNvSpPr>
              <a:spLocks/>
            </p:cNvSpPr>
            <p:nvPr userDrawn="1"/>
          </p:nvSpPr>
          <p:spPr bwMode="auto">
            <a:xfrm>
              <a:off x="444" y="303"/>
              <a:ext cx="84" cy="81"/>
            </a:xfrm>
            <a:custGeom>
              <a:avLst/>
              <a:gdLst/>
              <a:ahLst/>
              <a:cxnLst>
                <a:cxn ang="0">
                  <a:pos x="59" y="7"/>
                </a:cxn>
                <a:cxn ang="0">
                  <a:pos x="9" y="4"/>
                </a:cxn>
                <a:cxn ang="0">
                  <a:pos x="1" y="13"/>
                </a:cxn>
                <a:cxn ang="0">
                  <a:pos x="2" y="37"/>
                </a:cxn>
                <a:cxn ang="0">
                  <a:pos x="109" y="107"/>
                </a:cxn>
                <a:cxn ang="0">
                  <a:pos x="116" y="105"/>
                </a:cxn>
                <a:cxn ang="0">
                  <a:pos x="59" y="7"/>
                </a:cxn>
              </a:cxnLst>
              <a:rect l="0" t="0" r="r" b="b"/>
              <a:pathLst>
                <a:path w="122" h="118">
                  <a:moveTo>
                    <a:pt x="59" y="7"/>
                  </a:moveTo>
                  <a:cubicBezTo>
                    <a:pt x="43" y="1"/>
                    <a:pt x="25" y="0"/>
                    <a:pt x="9" y="4"/>
                  </a:cubicBezTo>
                  <a:cubicBezTo>
                    <a:pt x="6" y="7"/>
                    <a:pt x="3" y="10"/>
                    <a:pt x="1" y="13"/>
                  </a:cubicBezTo>
                  <a:cubicBezTo>
                    <a:pt x="0" y="21"/>
                    <a:pt x="1" y="29"/>
                    <a:pt x="2" y="37"/>
                  </a:cubicBezTo>
                  <a:cubicBezTo>
                    <a:pt x="13" y="86"/>
                    <a:pt x="60" y="118"/>
                    <a:pt x="109" y="107"/>
                  </a:cubicBezTo>
                  <a:cubicBezTo>
                    <a:pt x="111" y="107"/>
                    <a:pt x="114" y="106"/>
                    <a:pt x="116" y="105"/>
                  </a:cubicBezTo>
                  <a:cubicBezTo>
                    <a:pt x="122" y="64"/>
                    <a:pt x="100" y="22"/>
                    <a:pt x="59" y="7"/>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55" name="Picture 54" descr="royal text.png"/>
          <p:cNvPicPr>
            <a:picLocks noChangeAspect="1"/>
          </p:cNvPicPr>
          <p:nvPr userDrawn="1"/>
        </p:nvPicPr>
        <p:blipFill>
          <a:blip r:embed="rId3" cstate="print"/>
          <a:stretch>
            <a:fillRect/>
          </a:stretch>
        </p:blipFill>
        <p:spPr>
          <a:xfrm>
            <a:off x="323528" y="6108152"/>
            <a:ext cx="4776226" cy="2011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04248" y="6309320"/>
            <a:ext cx="2133600" cy="365125"/>
          </a:xfrm>
        </p:spPr>
        <p:txBody>
          <a:bodyPr/>
          <a:lstStyle/>
          <a:p>
            <a:fld id="{B34F7D77-A785-49E5-B62C-8DA40358CB5E}" type="slidenum">
              <a:rPr lang="en-GB" smtClean="0"/>
              <a:pPr/>
              <a:t>‹#›</a:t>
            </a:fld>
            <a:endParaRPr lang="en-GB" dirty="0"/>
          </a:p>
        </p:txBody>
      </p:sp>
      <p:sp>
        <p:nvSpPr>
          <p:cNvPr id="10" name="Text Placeholder 9"/>
          <p:cNvSpPr>
            <a:spLocks noGrp="1"/>
          </p:cNvSpPr>
          <p:nvPr>
            <p:ph type="body" sz="quarter" idx="13" hasCustomPrompt="1"/>
          </p:nvPr>
        </p:nvSpPr>
        <p:spPr>
          <a:xfrm>
            <a:off x="251520" y="1700808"/>
            <a:ext cx="7848600" cy="792088"/>
          </a:xfrm>
          <a:prstGeom prst="rect">
            <a:avLst/>
          </a:prstGeom>
        </p:spPr>
        <p:txBody>
          <a:bodyPr/>
          <a:lstStyle>
            <a:lvl1pPr>
              <a:defRPr sz="4800" b="1">
                <a:solidFill>
                  <a:srgbClr val="002060"/>
                </a:solidFill>
              </a:defRPr>
            </a:lvl1pPr>
          </a:lstStyle>
          <a:p>
            <a:pPr lvl="0"/>
            <a:r>
              <a:rPr lang="en-US" dirty="0" smtClean="0"/>
              <a:t>Divider slide heading</a:t>
            </a:r>
            <a:endParaRPr lang="en-GB" dirty="0"/>
          </a:p>
        </p:txBody>
      </p:sp>
      <p:sp>
        <p:nvSpPr>
          <p:cNvPr id="16" name="AutoShape 9"/>
          <p:cNvSpPr>
            <a:spLocks noChangeAspect="1" noChangeArrowheads="1" noTextEdit="1"/>
          </p:cNvSpPr>
          <p:nvPr userDrawn="1"/>
        </p:nvSpPr>
        <p:spPr bwMode="auto">
          <a:xfrm>
            <a:off x="7031038" y="5635631"/>
            <a:ext cx="2112962"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 name="Group 13"/>
          <p:cNvGrpSpPr/>
          <p:nvPr userDrawn="1"/>
        </p:nvGrpSpPr>
        <p:grpSpPr>
          <a:xfrm>
            <a:off x="2" y="5619690"/>
            <a:ext cx="9143998" cy="474729"/>
            <a:chOff x="2" y="5619690"/>
            <a:chExt cx="9143998" cy="474729"/>
          </a:xfrm>
        </p:grpSpPr>
        <p:sp>
          <p:nvSpPr>
            <p:cNvPr id="17" name="Line 11"/>
            <p:cNvSpPr>
              <a:spLocks noChangeShapeType="1"/>
            </p:cNvSpPr>
            <p:nvPr userDrawn="1"/>
          </p:nvSpPr>
          <p:spPr bwMode="auto">
            <a:xfrm>
              <a:off x="2" y="5816606"/>
              <a:ext cx="9010648" cy="0"/>
            </a:xfrm>
            <a:prstGeom prst="line">
              <a:avLst/>
            </a:prstGeom>
            <a:noFill/>
            <a:ln w="285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n w="28575">
                  <a:solidFill>
                    <a:srgbClr val="001E62"/>
                  </a:solidFill>
                </a:ln>
              </a:endParaRPr>
            </a:p>
          </p:txBody>
        </p:sp>
        <p:sp>
          <p:nvSpPr>
            <p:cNvPr id="18" name="Freeform 12"/>
            <p:cNvSpPr>
              <a:spLocks/>
            </p:cNvSpPr>
            <p:nvPr userDrawn="1"/>
          </p:nvSpPr>
          <p:spPr bwMode="auto">
            <a:xfrm>
              <a:off x="8942388" y="5834069"/>
              <a:ext cx="198437" cy="260350"/>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3"/>
            <p:cNvSpPr>
              <a:spLocks/>
            </p:cNvSpPr>
            <p:nvPr userDrawn="1"/>
          </p:nvSpPr>
          <p:spPr bwMode="auto">
            <a:xfrm>
              <a:off x="9042400" y="5637219"/>
              <a:ext cx="98425" cy="119063"/>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4"/>
            <p:cNvSpPr>
              <a:spLocks/>
            </p:cNvSpPr>
            <p:nvPr userDrawn="1"/>
          </p:nvSpPr>
          <p:spPr bwMode="auto">
            <a:xfrm>
              <a:off x="8907463" y="5730881"/>
              <a:ext cx="233362" cy="209550"/>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5"/>
            <p:cNvSpPr>
              <a:spLocks/>
            </p:cNvSpPr>
            <p:nvPr userDrawn="1"/>
          </p:nvSpPr>
          <p:spPr bwMode="auto">
            <a:xfrm>
              <a:off x="8974138" y="5838831"/>
              <a:ext cx="166687" cy="133350"/>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6"/>
            <p:cNvSpPr>
              <a:spLocks/>
            </p:cNvSpPr>
            <p:nvPr userDrawn="1"/>
          </p:nvSpPr>
          <p:spPr bwMode="auto">
            <a:xfrm>
              <a:off x="9042400" y="5729294"/>
              <a:ext cx="98425" cy="74613"/>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3" name="Picture 12" descr="bubbles on side.png"/>
            <p:cNvPicPr>
              <a:picLocks noChangeAspect="1"/>
            </p:cNvPicPr>
            <p:nvPr userDrawn="1"/>
          </p:nvPicPr>
          <p:blipFill>
            <a:blip r:embed="rId2" cstate="print"/>
            <a:stretch>
              <a:fillRect/>
            </a:stretch>
          </p:blipFill>
          <p:spPr>
            <a:xfrm>
              <a:off x="8892480" y="5619690"/>
              <a:ext cx="251520" cy="473606"/>
            </a:xfrm>
            <a:prstGeom prst="rect">
              <a:avLst/>
            </a:prstGeom>
          </p:spPr>
        </p:pic>
      </p:grpSp>
      <p:grpSp>
        <p:nvGrpSpPr>
          <p:cNvPr id="23" name="Group 4"/>
          <p:cNvGrpSpPr>
            <a:grpSpLocks noChangeAspect="1"/>
          </p:cNvGrpSpPr>
          <p:nvPr userDrawn="1"/>
        </p:nvGrpSpPr>
        <p:grpSpPr bwMode="auto">
          <a:xfrm>
            <a:off x="251519" y="6021288"/>
            <a:ext cx="2419103" cy="684000"/>
            <a:chOff x="204" y="210"/>
            <a:chExt cx="1542" cy="436"/>
          </a:xfrm>
        </p:grpSpPr>
        <p:sp>
          <p:nvSpPr>
            <p:cNvPr id="25" name="AutoShape 3"/>
            <p:cNvSpPr>
              <a:spLocks noChangeAspect="1" noChangeArrowheads="1" noTextEdit="1"/>
            </p:cNvSpPr>
            <p:nvPr userDrawn="1"/>
          </p:nvSpPr>
          <p:spPr bwMode="auto">
            <a:xfrm>
              <a:off x="204" y="210"/>
              <a:ext cx="1542"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5"/>
            <p:cNvSpPr>
              <a:spLocks/>
            </p:cNvSpPr>
            <p:nvPr userDrawn="1"/>
          </p:nvSpPr>
          <p:spPr bwMode="auto">
            <a:xfrm>
              <a:off x="211" y="219"/>
              <a:ext cx="852" cy="286"/>
            </a:xfrm>
            <a:custGeom>
              <a:avLst/>
              <a:gdLst/>
              <a:ahLst/>
              <a:cxnLst>
                <a:cxn ang="0">
                  <a:pos x="1198" y="0"/>
                </a:cxn>
                <a:cxn ang="0">
                  <a:pos x="48" y="0"/>
                </a:cxn>
                <a:cxn ang="0">
                  <a:pos x="0" y="47"/>
                </a:cxn>
                <a:cxn ang="0">
                  <a:pos x="0" y="373"/>
                </a:cxn>
                <a:cxn ang="0">
                  <a:pos x="48"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8" y="0"/>
                    <a:pt x="48" y="0"/>
                    <a:pt x="48" y="0"/>
                  </a:cubicBezTo>
                  <a:cubicBezTo>
                    <a:pt x="22" y="0"/>
                    <a:pt x="0" y="21"/>
                    <a:pt x="0" y="47"/>
                  </a:cubicBezTo>
                  <a:cubicBezTo>
                    <a:pt x="0" y="373"/>
                    <a:pt x="0" y="373"/>
                    <a:pt x="0" y="373"/>
                  </a:cubicBezTo>
                  <a:cubicBezTo>
                    <a:pt x="0" y="399"/>
                    <a:pt x="22" y="420"/>
                    <a:pt x="48"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path>
              </a:pathLst>
            </a:custGeom>
            <a:solidFill>
              <a:srgbClr val="A5A5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6"/>
            <p:cNvSpPr>
              <a:spLocks/>
            </p:cNvSpPr>
            <p:nvPr userDrawn="1"/>
          </p:nvSpPr>
          <p:spPr bwMode="auto">
            <a:xfrm>
              <a:off x="203" y="211"/>
              <a:ext cx="852" cy="286"/>
            </a:xfrm>
            <a:custGeom>
              <a:avLst/>
              <a:gdLst/>
              <a:ahLst/>
              <a:cxnLst>
                <a:cxn ang="0">
                  <a:pos x="1198" y="0"/>
                </a:cxn>
                <a:cxn ang="0">
                  <a:pos x="49" y="0"/>
                </a:cxn>
                <a:cxn ang="0">
                  <a:pos x="0" y="47"/>
                </a:cxn>
                <a:cxn ang="0">
                  <a:pos x="0" y="373"/>
                </a:cxn>
                <a:cxn ang="0">
                  <a:pos x="49"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9" y="0"/>
                    <a:pt x="49" y="0"/>
                    <a:pt x="49" y="0"/>
                  </a:cubicBezTo>
                  <a:cubicBezTo>
                    <a:pt x="22" y="0"/>
                    <a:pt x="0" y="21"/>
                    <a:pt x="0" y="47"/>
                  </a:cubicBezTo>
                  <a:cubicBezTo>
                    <a:pt x="0" y="373"/>
                    <a:pt x="0" y="373"/>
                    <a:pt x="0" y="373"/>
                  </a:cubicBezTo>
                  <a:cubicBezTo>
                    <a:pt x="0" y="399"/>
                    <a:pt x="22" y="420"/>
                    <a:pt x="49"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p:cNvSpPr>
              <a:spLocks noEditPoints="1"/>
            </p:cNvSpPr>
            <p:nvPr userDrawn="1"/>
          </p:nvSpPr>
          <p:spPr bwMode="auto">
            <a:xfrm>
              <a:off x="721" y="271"/>
              <a:ext cx="138" cy="166"/>
            </a:xfrm>
            <a:custGeom>
              <a:avLst/>
              <a:gdLst/>
              <a:ahLst/>
              <a:cxnLst>
                <a:cxn ang="0">
                  <a:pos x="0" y="0"/>
                </a:cxn>
                <a:cxn ang="0">
                  <a:pos x="89" y="0"/>
                </a:cxn>
                <a:cxn ang="0">
                  <a:pos x="137" y="5"/>
                </a:cxn>
                <a:cxn ang="0">
                  <a:pos x="173" y="21"/>
                </a:cxn>
                <a:cxn ang="0">
                  <a:pos x="196" y="46"/>
                </a:cxn>
                <a:cxn ang="0">
                  <a:pos x="203" y="80"/>
                </a:cxn>
                <a:cxn ang="0">
                  <a:pos x="194" y="114"/>
                </a:cxn>
                <a:cxn ang="0">
                  <a:pos x="171" y="139"/>
                </a:cxn>
                <a:cxn ang="0">
                  <a:pos x="135" y="155"/>
                </a:cxn>
                <a:cxn ang="0">
                  <a:pos x="92" y="160"/>
                </a:cxn>
                <a:cxn ang="0">
                  <a:pos x="77" y="160"/>
                </a:cxn>
                <a:cxn ang="0">
                  <a:pos x="77" y="244"/>
                </a:cxn>
                <a:cxn ang="0">
                  <a:pos x="0" y="244"/>
                </a:cxn>
                <a:cxn ang="0">
                  <a:pos x="0" y="0"/>
                </a:cxn>
                <a:cxn ang="0">
                  <a:pos x="92" y="111"/>
                </a:cxn>
                <a:cxn ang="0">
                  <a:pos x="121" y="103"/>
                </a:cxn>
                <a:cxn ang="0">
                  <a:pos x="132" y="80"/>
                </a:cxn>
                <a:cxn ang="0">
                  <a:pos x="129" y="67"/>
                </a:cxn>
                <a:cxn ang="0">
                  <a:pos x="120" y="58"/>
                </a:cxn>
                <a:cxn ang="0">
                  <a:pos x="108" y="53"/>
                </a:cxn>
                <a:cxn ang="0">
                  <a:pos x="92" y="51"/>
                </a:cxn>
                <a:cxn ang="0">
                  <a:pos x="77" y="51"/>
                </a:cxn>
                <a:cxn ang="0">
                  <a:pos x="77" y="110"/>
                </a:cxn>
                <a:cxn ang="0">
                  <a:pos x="83" y="111"/>
                </a:cxn>
                <a:cxn ang="0">
                  <a:pos x="92" y="111"/>
                </a:cxn>
              </a:cxnLst>
              <a:rect l="0" t="0" r="r" b="b"/>
              <a:pathLst>
                <a:path w="203" h="244">
                  <a:moveTo>
                    <a:pt x="0" y="0"/>
                  </a:moveTo>
                  <a:cubicBezTo>
                    <a:pt x="89" y="0"/>
                    <a:pt x="89" y="0"/>
                    <a:pt x="89" y="0"/>
                  </a:cubicBezTo>
                  <a:cubicBezTo>
                    <a:pt x="107" y="0"/>
                    <a:pt x="123" y="1"/>
                    <a:pt x="137" y="5"/>
                  </a:cubicBezTo>
                  <a:cubicBezTo>
                    <a:pt x="152" y="9"/>
                    <a:pt x="164" y="14"/>
                    <a:pt x="173" y="21"/>
                  </a:cubicBezTo>
                  <a:cubicBezTo>
                    <a:pt x="183" y="28"/>
                    <a:pt x="190" y="36"/>
                    <a:pt x="196" y="46"/>
                  </a:cubicBezTo>
                  <a:cubicBezTo>
                    <a:pt x="201" y="56"/>
                    <a:pt x="203" y="68"/>
                    <a:pt x="203" y="80"/>
                  </a:cubicBezTo>
                  <a:cubicBezTo>
                    <a:pt x="203" y="93"/>
                    <a:pt x="200" y="104"/>
                    <a:pt x="194" y="114"/>
                  </a:cubicBezTo>
                  <a:cubicBezTo>
                    <a:pt x="189" y="124"/>
                    <a:pt x="181" y="132"/>
                    <a:pt x="171" y="139"/>
                  </a:cubicBezTo>
                  <a:cubicBezTo>
                    <a:pt x="161" y="146"/>
                    <a:pt x="149" y="151"/>
                    <a:pt x="135" y="155"/>
                  </a:cubicBezTo>
                  <a:cubicBezTo>
                    <a:pt x="122" y="159"/>
                    <a:pt x="107" y="160"/>
                    <a:pt x="92" y="160"/>
                  </a:cubicBezTo>
                  <a:cubicBezTo>
                    <a:pt x="77" y="160"/>
                    <a:pt x="77" y="160"/>
                    <a:pt x="77" y="160"/>
                  </a:cubicBezTo>
                  <a:cubicBezTo>
                    <a:pt x="77" y="244"/>
                    <a:pt x="77" y="244"/>
                    <a:pt x="77" y="244"/>
                  </a:cubicBezTo>
                  <a:cubicBezTo>
                    <a:pt x="0" y="244"/>
                    <a:pt x="0" y="244"/>
                    <a:pt x="0" y="244"/>
                  </a:cubicBezTo>
                  <a:lnTo>
                    <a:pt x="0" y="0"/>
                  </a:lnTo>
                  <a:close/>
                  <a:moveTo>
                    <a:pt x="92" y="111"/>
                  </a:moveTo>
                  <a:cubicBezTo>
                    <a:pt x="105" y="111"/>
                    <a:pt x="114" y="108"/>
                    <a:pt x="121" y="103"/>
                  </a:cubicBezTo>
                  <a:cubicBezTo>
                    <a:pt x="128" y="98"/>
                    <a:pt x="132" y="91"/>
                    <a:pt x="132" y="80"/>
                  </a:cubicBezTo>
                  <a:cubicBezTo>
                    <a:pt x="132" y="75"/>
                    <a:pt x="131" y="71"/>
                    <a:pt x="129" y="67"/>
                  </a:cubicBezTo>
                  <a:cubicBezTo>
                    <a:pt x="127" y="64"/>
                    <a:pt x="124" y="61"/>
                    <a:pt x="120" y="58"/>
                  </a:cubicBezTo>
                  <a:cubicBezTo>
                    <a:pt x="117" y="56"/>
                    <a:pt x="113" y="54"/>
                    <a:pt x="108" y="53"/>
                  </a:cubicBezTo>
                  <a:cubicBezTo>
                    <a:pt x="103" y="51"/>
                    <a:pt x="98" y="51"/>
                    <a:pt x="92" y="51"/>
                  </a:cubicBezTo>
                  <a:cubicBezTo>
                    <a:pt x="77" y="51"/>
                    <a:pt x="77" y="51"/>
                    <a:pt x="77" y="51"/>
                  </a:cubicBezTo>
                  <a:cubicBezTo>
                    <a:pt x="77" y="110"/>
                    <a:pt x="77" y="110"/>
                    <a:pt x="77" y="110"/>
                  </a:cubicBezTo>
                  <a:cubicBezTo>
                    <a:pt x="79" y="111"/>
                    <a:pt x="81" y="111"/>
                    <a:pt x="83" y="111"/>
                  </a:cubicBezTo>
                  <a:cubicBezTo>
                    <a:pt x="86" y="111"/>
                    <a:pt x="89" y="111"/>
                    <a:pt x="92" y="11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8"/>
            <p:cNvSpPr>
              <a:spLocks/>
            </p:cNvSpPr>
            <p:nvPr userDrawn="1"/>
          </p:nvSpPr>
          <p:spPr bwMode="auto">
            <a:xfrm>
              <a:off x="573" y="265"/>
              <a:ext cx="136" cy="174"/>
            </a:xfrm>
            <a:custGeom>
              <a:avLst/>
              <a:gdLst/>
              <a:ahLst/>
              <a:cxnLst>
                <a:cxn ang="0">
                  <a:pos x="175" y="119"/>
                </a:cxn>
                <a:cxn ang="0">
                  <a:pos x="103" y="88"/>
                </a:cxn>
                <a:cxn ang="0">
                  <a:pos x="84" y="71"/>
                </a:cxn>
                <a:cxn ang="0">
                  <a:pos x="127" y="61"/>
                </a:cxn>
                <a:cxn ang="0">
                  <a:pos x="129" y="61"/>
                </a:cxn>
                <a:cxn ang="0">
                  <a:pos x="144" y="65"/>
                </a:cxn>
                <a:cxn ang="0">
                  <a:pos x="171" y="72"/>
                </a:cxn>
                <a:cxn ang="0">
                  <a:pos x="190" y="18"/>
                </a:cxn>
                <a:cxn ang="0">
                  <a:pos x="106" y="0"/>
                </a:cxn>
                <a:cxn ang="0">
                  <a:pos x="11" y="79"/>
                </a:cxn>
                <a:cxn ang="0">
                  <a:pos x="15" y="104"/>
                </a:cxn>
                <a:cxn ang="0">
                  <a:pos x="27" y="125"/>
                </a:cxn>
                <a:cxn ang="0">
                  <a:pos x="46" y="141"/>
                </a:cxn>
                <a:cxn ang="0">
                  <a:pos x="69" y="151"/>
                </a:cxn>
                <a:cxn ang="0">
                  <a:pos x="88" y="157"/>
                </a:cxn>
                <a:cxn ang="0">
                  <a:pos x="107" y="163"/>
                </a:cxn>
                <a:cxn ang="0">
                  <a:pos x="121" y="170"/>
                </a:cxn>
                <a:cxn ang="0">
                  <a:pos x="127" y="181"/>
                </a:cxn>
                <a:cxn ang="0">
                  <a:pos x="124" y="189"/>
                </a:cxn>
                <a:cxn ang="0">
                  <a:pos x="117" y="193"/>
                </a:cxn>
                <a:cxn ang="0">
                  <a:pos x="108" y="195"/>
                </a:cxn>
                <a:cxn ang="0">
                  <a:pos x="93" y="195"/>
                </a:cxn>
                <a:cxn ang="0">
                  <a:pos x="63" y="190"/>
                </a:cxn>
                <a:cxn ang="0">
                  <a:pos x="49" y="186"/>
                </a:cxn>
                <a:cxn ang="0">
                  <a:pos x="39" y="183"/>
                </a:cxn>
                <a:cxn ang="0">
                  <a:pos x="29" y="179"/>
                </a:cxn>
                <a:cxn ang="0">
                  <a:pos x="29" y="181"/>
                </a:cxn>
                <a:cxn ang="0">
                  <a:pos x="28" y="184"/>
                </a:cxn>
                <a:cxn ang="0">
                  <a:pos x="27" y="186"/>
                </a:cxn>
                <a:cxn ang="0">
                  <a:pos x="27" y="189"/>
                </a:cxn>
                <a:cxn ang="0">
                  <a:pos x="26" y="191"/>
                </a:cxn>
                <a:cxn ang="0">
                  <a:pos x="25" y="194"/>
                </a:cxn>
                <a:cxn ang="0">
                  <a:pos x="24" y="196"/>
                </a:cxn>
                <a:cxn ang="0">
                  <a:pos x="23" y="199"/>
                </a:cxn>
                <a:cxn ang="0">
                  <a:pos x="21" y="201"/>
                </a:cxn>
                <a:cxn ang="0">
                  <a:pos x="20" y="204"/>
                </a:cxn>
                <a:cxn ang="0">
                  <a:pos x="19" y="206"/>
                </a:cxn>
                <a:cxn ang="0">
                  <a:pos x="18" y="209"/>
                </a:cxn>
                <a:cxn ang="0">
                  <a:pos x="16" y="211"/>
                </a:cxn>
                <a:cxn ang="0">
                  <a:pos x="15" y="213"/>
                </a:cxn>
                <a:cxn ang="0">
                  <a:pos x="13" y="216"/>
                </a:cxn>
                <a:cxn ang="0">
                  <a:pos x="12" y="218"/>
                </a:cxn>
                <a:cxn ang="0">
                  <a:pos x="10" y="220"/>
                </a:cxn>
                <a:cxn ang="0">
                  <a:pos x="8" y="222"/>
                </a:cxn>
                <a:cxn ang="0">
                  <a:pos x="6" y="224"/>
                </a:cxn>
                <a:cxn ang="0">
                  <a:pos x="5" y="226"/>
                </a:cxn>
                <a:cxn ang="0">
                  <a:pos x="3" y="229"/>
                </a:cxn>
                <a:cxn ang="0">
                  <a:pos x="1" y="230"/>
                </a:cxn>
                <a:cxn ang="0">
                  <a:pos x="0" y="232"/>
                </a:cxn>
                <a:cxn ang="0">
                  <a:pos x="31" y="245"/>
                </a:cxn>
                <a:cxn ang="0">
                  <a:pos x="33" y="245"/>
                </a:cxn>
                <a:cxn ang="0">
                  <a:pos x="36" y="246"/>
                </a:cxn>
                <a:cxn ang="0">
                  <a:pos x="64" y="252"/>
                </a:cxn>
                <a:cxn ang="0">
                  <a:pos x="95" y="255"/>
                </a:cxn>
                <a:cxn ang="0">
                  <a:pos x="98" y="255"/>
                </a:cxn>
                <a:cxn ang="0">
                  <a:pos x="102" y="255"/>
                </a:cxn>
                <a:cxn ang="0">
                  <a:pos x="142" y="250"/>
                </a:cxn>
                <a:cxn ang="0">
                  <a:pos x="173" y="234"/>
                </a:cxn>
                <a:cxn ang="0">
                  <a:pos x="192" y="208"/>
                </a:cxn>
                <a:cxn ang="0">
                  <a:pos x="199" y="170"/>
                </a:cxn>
                <a:cxn ang="0">
                  <a:pos x="175" y="119"/>
                </a:cxn>
              </a:cxnLst>
              <a:rect l="0" t="0" r="r" b="b"/>
              <a:pathLst>
                <a:path w="199" h="255">
                  <a:moveTo>
                    <a:pt x="175" y="119"/>
                  </a:moveTo>
                  <a:cubicBezTo>
                    <a:pt x="159" y="105"/>
                    <a:pt x="135" y="95"/>
                    <a:pt x="103" y="88"/>
                  </a:cubicBezTo>
                  <a:cubicBezTo>
                    <a:pt x="96" y="85"/>
                    <a:pt x="84" y="80"/>
                    <a:pt x="84" y="71"/>
                  </a:cubicBezTo>
                  <a:cubicBezTo>
                    <a:pt x="83" y="51"/>
                    <a:pt x="116" y="58"/>
                    <a:pt x="127" y="61"/>
                  </a:cubicBezTo>
                  <a:cubicBezTo>
                    <a:pt x="128" y="61"/>
                    <a:pt x="128" y="61"/>
                    <a:pt x="129" y="61"/>
                  </a:cubicBezTo>
                  <a:cubicBezTo>
                    <a:pt x="133" y="62"/>
                    <a:pt x="138" y="63"/>
                    <a:pt x="144" y="65"/>
                  </a:cubicBezTo>
                  <a:cubicBezTo>
                    <a:pt x="151" y="66"/>
                    <a:pt x="160" y="69"/>
                    <a:pt x="171" y="72"/>
                  </a:cubicBezTo>
                  <a:cubicBezTo>
                    <a:pt x="190" y="18"/>
                    <a:pt x="190" y="18"/>
                    <a:pt x="190" y="18"/>
                  </a:cubicBezTo>
                  <a:cubicBezTo>
                    <a:pt x="164" y="6"/>
                    <a:pt x="136" y="0"/>
                    <a:pt x="106" y="0"/>
                  </a:cubicBezTo>
                  <a:cubicBezTo>
                    <a:pt x="43" y="0"/>
                    <a:pt x="11" y="26"/>
                    <a:pt x="11" y="79"/>
                  </a:cubicBezTo>
                  <a:cubicBezTo>
                    <a:pt x="11" y="88"/>
                    <a:pt x="13" y="97"/>
                    <a:pt x="15" y="104"/>
                  </a:cubicBezTo>
                  <a:cubicBezTo>
                    <a:pt x="18" y="112"/>
                    <a:pt x="22" y="119"/>
                    <a:pt x="27" y="125"/>
                  </a:cubicBezTo>
                  <a:cubicBezTo>
                    <a:pt x="33" y="131"/>
                    <a:pt x="39" y="136"/>
                    <a:pt x="46" y="141"/>
                  </a:cubicBezTo>
                  <a:cubicBezTo>
                    <a:pt x="53" y="145"/>
                    <a:pt x="60" y="149"/>
                    <a:pt x="69" y="151"/>
                  </a:cubicBezTo>
                  <a:cubicBezTo>
                    <a:pt x="75" y="153"/>
                    <a:pt x="81" y="155"/>
                    <a:pt x="88" y="157"/>
                  </a:cubicBezTo>
                  <a:cubicBezTo>
                    <a:pt x="95" y="159"/>
                    <a:pt x="101" y="161"/>
                    <a:pt x="107" y="163"/>
                  </a:cubicBezTo>
                  <a:cubicBezTo>
                    <a:pt x="112" y="165"/>
                    <a:pt x="117" y="168"/>
                    <a:pt x="121" y="170"/>
                  </a:cubicBezTo>
                  <a:cubicBezTo>
                    <a:pt x="125" y="173"/>
                    <a:pt x="127" y="177"/>
                    <a:pt x="127" y="181"/>
                  </a:cubicBezTo>
                  <a:cubicBezTo>
                    <a:pt x="127" y="184"/>
                    <a:pt x="126" y="187"/>
                    <a:pt x="124" y="189"/>
                  </a:cubicBezTo>
                  <a:cubicBezTo>
                    <a:pt x="122" y="191"/>
                    <a:pt x="120" y="192"/>
                    <a:pt x="117" y="193"/>
                  </a:cubicBezTo>
                  <a:cubicBezTo>
                    <a:pt x="115" y="194"/>
                    <a:pt x="111" y="195"/>
                    <a:pt x="108" y="195"/>
                  </a:cubicBezTo>
                  <a:cubicBezTo>
                    <a:pt x="103" y="195"/>
                    <a:pt x="98" y="196"/>
                    <a:pt x="93" y="195"/>
                  </a:cubicBezTo>
                  <a:cubicBezTo>
                    <a:pt x="83" y="195"/>
                    <a:pt x="73" y="192"/>
                    <a:pt x="63" y="190"/>
                  </a:cubicBezTo>
                  <a:cubicBezTo>
                    <a:pt x="58" y="189"/>
                    <a:pt x="53" y="188"/>
                    <a:pt x="49" y="186"/>
                  </a:cubicBezTo>
                  <a:cubicBezTo>
                    <a:pt x="46" y="185"/>
                    <a:pt x="42" y="184"/>
                    <a:pt x="39" y="183"/>
                  </a:cubicBezTo>
                  <a:cubicBezTo>
                    <a:pt x="38" y="182"/>
                    <a:pt x="33" y="180"/>
                    <a:pt x="29" y="179"/>
                  </a:cubicBezTo>
                  <a:cubicBezTo>
                    <a:pt x="29" y="180"/>
                    <a:pt x="29" y="180"/>
                    <a:pt x="29" y="181"/>
                  </a:cubicBezTo>
                  <a:cubicBezTo>
                    <a:pt x="29" y="182"/>
                    <a:pt x="28" y="183"/>
                    <a:pt x="28" y="184"/>
                  </a:cubicBezTo>
                  <a:cubicBezTo>
                    <a:pt x="28" y="185"/>
                    <a:pt x="28" y="185"/>
                    <a:pt x="27" y="186"/>
                  </a:cubicBezTo>
                  <a:cubicBezTo>
                    <a:pt x="27" y="187"/>
                    <a:pt x="27" y="188"/>
                    <a:pt x="27" y="189"/>
                  </a:cubicBezTo>
                  <a:cubicBezTo>
                    <a:pt x="26" y="190"/>
                    <a:pt x="26" y="191"/>
                    <a:pt x="26" y="191"/>
                  </a:cubicBezTo>
                  <a:cubicBezTo>
                    <a:pt x="25" y="192"/>
                    <a:pt x="25" y="193"/>
                    <a:pt x="25" y="194"/>
                  </a:cubicBezTo>
                  <a:cubicBezTo>
                    <a:pt x="24" y="195"/>
                    <a:pt x="24" y="196"/>
                    <a:pt x="24" y="196"/>
                  </a:cubicBezTo>
                  <a:cubicBezTo>
                    <a:pt x="23" y="197"/>
                    <a:pt x="23" y="198"/>
                    <a:pt x="23" y="199"/>
                  </a:cubicBezTo>
                  <a:cubicBezTo>
                    <a:pt x="22" y="200"/>
                    <a:pt x="22" y="201"/>
                    <a:pt x="21" y="201"/>
                  </a:cubicBezTo>
                  <a:cubicBezTo>
                    <a:pt x="21" y="202"/>
                    <a:pt x="21" y="203"/>
                    <a:pt x="20" y="204"/>
                  </a:cubicBezTo>
                  <a:cubicBezTo>
                    <a:pt x="20" y="205"/>
                    <a:pt x="19" y="205"/>
                    <a:pt x="19" y="206"/>
                  </a:cubicBezTo>
                  <a:cubicBezTo>
                    <a:pt x="18" y="207"/>
                    <a:pt x="18" y="208"/>
                    <a:pt x="18" y="209"/>
                  </a:cubicBezTo>
                  <a:cubicBezTo>
                    <a:pt x="17" y="209"/>
                    <a:pt x="17" y="210"/>
                    <a:pt x="16" y="211"/>
                  </a:cubicBezTo>
                  <a:cubicBezTo>
                    <a:pt x="16" y="212"/>
                    <a:pt x="15" y="212"/>
                    <a:pt x="15" y="213"/>
                  </a:cubicBezTo>
                  <a:cubicBezTo>
                    <a:pt x="14" y="214"/>
                    <a:pt x="14" y="215"/>
                    <a:pt x="13" y="216"/>
                  </a:cubicBezTo>
                  <a:cubicBezTo>
                    <a:pt x="13" y="216"/>
                    <a:pt x="12" y="217"/>
                    <a:pt x="12" y="218"/>
                  </a:cubicBezTo>
                  <a:cubicBezTo>
                    <a:pt x="11" y="219"/>
                    <a:pt x="11" y="219"/>
                    <a:pt x="10" y="220"/>
                  </a:cubicBezTo>
                  <a:cubicBezTo>
                    <a:pt x="9" y="221"/>
                    <a:pt x="9" y="221"/>
                    <a:pt x="8" y="222"/>
                  </a:cubicBezTo>
                  <a:cubicBezTo>
                    <a:pt x="8" y="223"/>
                    <a:pt x="7" y="224"/>
                    <a:pt x="6" y="224"/>
                  </a:cubicBezTo>
                  <a:cubicBezTo>
                    <a:pt x="6" y="225"/>
                    <a:pt x="5" y="226"/>
                    <a:pt x="5" y="226"/>
                  </a:cubicBezTo>
                  <a:cubicBezTo>
                    <a:pt x="4" y="227"/>
                    <a:pt x="3" y="228"/>
                    <a:pt x="3" y="229"/>
                  </a:cubicBezTo>
                  <a:cubicBezTo>
                    <a:pt x="2" y="229"/>
                    <a:pt x="2" y="230"/>
                    <a:pt x="1" y="230"/>
                  </a:cubicBezTo>
                  <a:cubicBezTo>
                    <a:pt x="0" y="232"/>
                    <a:pt x="0" y="232"/>
                    <a:pt x="0" y="232"/>
                  </a:cubicBezTo>
                  <a:cubicBezTo>
                    <a:pt x="10" y="237"/>
                    <a:pt x="20" y="241"/>
                    <a:pt x="31" y="245"/>
                  </a:cubicBezTo>
                  <a:cubicBezTo>
                    <a:pt x="32" y="245"/>
                    <a:pt x="33" y="245"/>
                    <a:pt x="33" y="245"/>
                  </a:cubicBezTo>
                  <a:cubicBezTo>
                    <a:pt x="34" y="246"/>
                    <a:pt x="35" y="246"/>
                    <a:pt x="36" y="246"/>
                  </a:cubicBezTo>
                  <a:cubicBezTo>
                    <a:pt x="45" y="249"/>
                    <a:pt x="55" y="251"/>
                    <a:pt x="64" y="252"/>
                  </a:cubicBezTo>
                  <a:cubicBezTo>
                    <a:pt x="74" y="254"/>
                    <a:pt x="85" y="255"/>
                    <a:pt x="95" y="255"/>
                  </a:cubicBezTo>
                  <a:cubicBezTo>
                    <a:pt x="96" y="255"/>
                    <a:pt x="97" y="255"/>
                    <a:pt x="98" y="255"/>
                  </a:cubicBezTo>
                  <a:cubicBezTo>
                    <a:pt x="99" y="255"/>
                    <a:pt x="101" y="255"/>
                    <a:pt x="102" y="255"/>
                  </a:cubicBezTo>
                  <a:cubicBezTo>
                    <a:pt x="117" y="255"/>
                    <a:pt x="130" y="253"/>
                    <a:pt x="142" y="250"/>
                  </a:cubicBezTo>
                  <a:cubicBezTo>
                    <a:pt x="154" y="247"/>
                    <a:pt x="165" y="241"/>
                    <a:pt x="173" y="234"/>
                  </a:cubicBezTo>
                  <a:cubicBezTo>
                    <a:pt x="181" y="227"/>
                    <a:pt x="188" y="218"/>
                    <a:pt x="192" y="208"/>
                  </a:cubicBezTo>
                  <a:cubicBezTo>
                    <a:pt x="197" y="197"/>
                    <a:pt x="199" y="184"/>
                    <a:pt x="199" y="170"/>
                  </a:cubicBezTo>
                  <a:cubicBezTo>
                    <a:pt x="199" y="150"/>
                    <a:pt x="191" y="133"/>
                    <a:pt x="175" y="119"/>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9"/>
            <p:cNvSpPr>
              <a:spLocks noEditPoints="1"/>
            </p:cNvSpPr>
            <p:nvPr userDrawn="1"/>
          </p:nvSpPr>
          <p:spPr bwMode="auto">
            <a:xfrm>
              <a:off x="252" y="270"/>
              <a:ext cx="163" cy="171"/>
            </a:xfrm>
            <a:custGeom>
              <a:avLst/>
              <a:gdLst/>
              <a:ahLst/>
              <a:cxnLst>
                <a:cxn ang="0">
                  <a:pos x="235" y="230"/>
                </a:cxn>
                <a:cxn ang="0">
                  <a:pos x="231" y="227"/>
                </a:cxn>
                <a:cxn ang="0">
                  <a:pos x="227" y="223"/>
                </a:cxn>
                <a:cxn ang="0">
                  <a:pos x="224" y="219"/>
                </a:cxn>
                <a:cxn ang="0">
                  <a:pos x="221" y="215"/>
                </a:cxn>
                <a:cxn ang="0">
                  <a:pos x="218" y="211"/>
                </a:cxn>
                <a:cxn ang="0">
                  <a:pos x="216" y="209"/>
                </a:cxn>
                <a:cxn ang="0">
                  <a:pos x="214" y="205"/>
                </a:cxn>
                <a:cxn ang="0">
                  <a:pos x="211" y="200"/>
                </a:cxn>
                <a:cxn ang="0">
                  <a:pos x="209" y="196"/>
                </a:cxn>
                <a:cxn ang="0">
                  <a:pos x="207" y="191"/>
                </a:cxn>
                <a:cxn ang="0">
                  <a:pos x="206" y="188"/>
                </a:cxn>
                <a:cxn ang="0">
                  <a:pos x="205" y="187"/>
                </a:cxn>
                <a:cxn ang="0">
                  <a:pos x="190" y="186"/>
                </a:cxn>
                <a:cxn ang="0">
                  <a:pos x="173" y="175"/>
                </a:cxn>
                <a:cxn ang="0">
                  <a:pos x="166" y="156"/>
                </a:cxn>
                <a:cxn ang="0">
                  <a:pos x="164" y="148"/>
                </a:cxn>
                <a:cxn ang="0">
                  <a:pos x="183" y="128"/>
                </a:cxn>
                <a:cxn ang="0">
                  <a:pos x="207" y="95"/>
                </a:cxn>
                <a:cxn ang="0">
                  <a:pos x="202" y="42"/>
                </a:cxn>
                <a:cxn ang="0">
                  <a:pos x="148" y="5"/>
                </a:cxn>
                <a:cxn ang="0">
                  <a:pos x="0" y="0"/>
                </a:cxn>
                <a:cxn ang="0">
                  <a:pos x="77" y="245"/>
                </a:cxn>
                <a:cxn ang="0">
                  <a:pos x="94" y="152"/>
                </a:cxn>
                <a:cxn ang="0">
                  <a:pos x="119" y="223"/>
                </a:cxn>
                <a:cxn ang="0">
                  <a:pos x="209" y="247"/>
                </a:cxn>
                <a:cxn ang="0">
                  <a:pos x="238" y="232"/>
                </a:cxn>
                <a:cxn ang="0">
                  <a:pos x="136" y="88"/>
                </a:cxn>
                <a:cxn ang="0">
                  <a:pos x="116" y="100"/>
                </a:cxn>
                <a:cxn ang="0">
                  <a:pos x="91" y="102"/>
                </a:cxn>
                <a:cxn ang="0">
                  <a:pos x="77" y="53"/>
                </a:cxn>
                <a:cxn ang="0">
                  <a:pos x="116" y="54"/>
                </a:cxn>
                <a:cxn ang="0">
                  <a:pos x="136" y="65"/>
                </a:cxn>
                <a:cxn ang="0">
                  <a:pos x="136" y="88"/>
                </a:cxn>
              </a:cxnLst>
              <a:rect l="0" t="0" r="r" b="b"/>
              <a:pathLst>
                <a:path w="238" h="250">
                  <a:moveTo>
                    <a:pt x="236" y="232"/>
                  </a:moveTo>
                  <a:cubicBezTo>
                    <a:pt x="236" y="231"/>
                    <a:pt x="235" y="231"/>
                    <a:pt x="235" y="230"/>
                  </a:cubicBezTo>
                  <a:cubicBezTo>
                    <a:pt x="234" y="229"/>
                    <a:pt x="233" y="229"/>
                    <a:pt x="233" y="228"/>
                  </a:cubicBezTo>
                  <a:cubicBezTo>
                    <a:pt x="232" y="228"/>
                    <a:pt x="231" y="227"/>
                    <a:pt x="231" y="227"/>
                  </a:cubicBezTo>
                  <a:cubicBezTo>
                    <a:pt x="230" y="226"/>
                    <a:pt x="230" y="225"/>
                    <a:pt x="229" y="225"/>
                  </a:cubicBezTo>
                  <a:cubicBezTo>
                    <a:pt x="228" y="224"/>
                    <a:pt x="228" y="223"/>
                    <a:pt x="227" y="223"/>
                  </a:cubicBezTo>
                  <a:cubicBezTo>
                    <a:pt x="227" y="222"/>
                    <a:pt x="226" y="221"/>
                    <a:pt x="225" y="221"/>
                  </a:cubicBezTo>
                  <a:cubicBezTo>
                    <a:pt x="225" y="220"/>
                    <a:pt x="224" y="220"/>
                    <a:pt x="224" y="219"/>
                  </a:cubicBezTo>
                  <a:cubicBezTo>
                    <a:pt x="223" y="218"/>
                    <a:pt x="223" y="218"/>
                    <a:pt x="222" y="217"/>
                  </a:cubicBezTo>
                  <a:cubicBezTo>
                    <a:pt x="222" y="216"/>
                    <a:pt x="221" y="216"/>
                    <a:pt x="221" y="215"/>
                  </a:cubicBezTo>
                  <a:cubicBezTo>
                    <a:pt x="220" y="214"/>
                    <a:pt x="220" y="214"/>
                    <a:pt x="219" y="213"/>
                  </a:cubicBezTo>
                  <a:cubicBezTo>
                    <a:pt x="219" y="212"/>
                    <a:pt x="218" y="212"/>
                    <a:pt x="218" y="211"/>
                  </a:cubicBezTo>
                  <a:cubicBezTo>
                    <a:pt x="217" y="210"/>
                    <a:pt x="217" y="210"/>
                    <a:pt x="217" y="210"/>
                  </a:cubicBezTo>
                  <a:cubicBezTo>
                    <a:pt x="217" y="210"/>
                    <a:pt x="217" y="209"/>
                    <a:pt x="216" y="209"/>
                  </a:cubicBezTo>
                  <a:cubicBezTo>
                    <a:pt x="216" y="208"/>
                    <a:pt x="215" y="207"/>
                    <a:pt x="215" y="207"/>
                  </a:cubicBezTo>
                  <a:cubicBezTo>
                    <a:pt x="214" y="206"/>
                    <a:pt x="214" y="205"/>
                    <a:pt x="214" y="205"/>
                  </a:cubicBezTo>
                  <a:cubicBezTo>
                    <a:pt x="213" y="204"/>
                    <a:pt x="213" y="203"/>
                    <a:pt x="212" y="202"/>
                  </a:cubicBezTo>
                  <a:cubicBezTo>
                    <a:pt x="212" y="202"/>
                    <a:pt x="212" y="201"/>
                    <a:pt x="211" y="200"/>
                  </a:cubicBezTo>
                  <a:cubicBezTo>
                    <a:pt x="211" y="199"/>
                    <a:pt x="210" y="199"/>
                    <a:pt x="210" y="198"/>
                  </a:cubicBezTo>
                  <a:cubicBezTo>
                    <a:pt x="210" y="197"/>
                    <a:pt x="209" y="196"/>
                    <a:pt x="209" y="196"/>
                  </a:cubicBezTo>
                  <a:cubicBezTo>
                    <a:pt x="209" y="195"/>
                    <a:pt x="208" y="194"/>
                    <a:pt x="208" y="193"/>
                  </a:cubicBezTo>
                  <a:cubicBezTo>
                    <a:pt x="208" y="193"/>
                    <a:pt x="207" y="192"/>
                    <a:pt x="207" y="191"/>
                  </a:cubicBezTo>
                  <a:cubicBezTo>
                    <a:pt x="207" y="190"/>
                    <a:pt x="206" y="189"/>
                    <a:pt x="206" y="189"/>
                  </a:cubicBezTo>
                  <a:cubicBezTo>
                    <a:pt x="206" y="188"/>
                    <a:pt x="206" y="188"/>
                    <a:pt x="206" y="188"/>
                  </a:cubicBezTo>
                  <a:cubicBezTo>
                    <a:pt x="205" y="187"/>
                    <a:pt x="205" y="187"/>
                    <a:pt x="205" y="187"/>
                  </a:cubicBezTo>
                  <a:cubicBezTo>
                    <a:pt x="205" y="187"/>
                    <a:pt x="205" y="187"/>
                    <a:pt x="205" y="187"/>
                  </a:cubicBezTo>
                  <a:cubicBezTo>
                    <a:pt x="205" y="186"/>
                    <a:pt x="205" y="186"/>
                    <a:pt x="205" y="186"/>
                  </a:cubicBezTo>
                  <a:cubicBezTo>
                    <a:pt x="203" y="186"/>
                    <a:pt x="192" y="187"/>
                    <a:pt x="190" y="186"/>
                  </a:cubicBezTo>
                  <a:cubicBezTo>
                    <a:pt x="186" y="185"/>
                    <a:pt x="183" y="184"/>
                    <a:pt x="180" y="182"/>
                  </a:cubicBezTo>
                  <a:cubicBezTo>
                    <a:pt x="177" y="180"/>
                    <a:pt x="175" y="178"/>
                    <a:pt x="173" y="175"/>
                  </a:cubicBezTo>
                  <a:cubicBezTo>
                    <a:pt x="171" y="172"/>
                    <a:pt x="170" y="168"/>
                    <a:pt x="168" y="164"/>
                  </a:cubicBezTo>
                  <a:cubicBezTo>
                    <a:pt x="166" y="156"/>
                    <a:pt x="166" y="156"/>
                    <a:pt x="166" y="156"/>
                  </a:cubicBezTo>
                  <a:cubicBezTo>
                    <a:pt x="166" y="155"/>
                    <a:pt x="166" y="154"/>
                    <a:pt x="165" y="153"/>
                  </a:cubicBezTo>
                  <a:cubicBezTo>
                    <a:pt x="165" y="151"/>
                    <a:pt x="165" y="150"/>
                    <a:pt x="164" y="148"/>
                  </a:cubicBezTo>
                  <a:cubicBezTo>
                    <a:pt x="163" y="139"/>
                    <a:pt x="163" y="139"/>
                    <a:pt x="163" y="139"/>
                  </a:cubicBezTo>
                  <a:cubicBezTo>
                    <a:pt x="170" y="136"/>
                    <a:pt x="177" y="132"/>
                    <a:pt x="183" y="128"/>
                  </a:cubicBezTo>
                  <a:cubicBezTo>
                    <a:pt x="188" y="124"/>
                    <a:pt x="193" y="119"/>
                    <a:pt x="197" y="114"/>
                  </a:cubicBezTo>
                  <a:cubicBezTo>
                    <a:pt x="202" y="108"/>
                    <a:pt x="205" y="102"/>
                    <a:pt x="207" y="95"/>
                  </a:cubicBezTo>
                  <a:cubicBezTo>
                    <a:pt x="209" y="89"/>
                    <a:pt x="210" y="81"/>
                    <a:pt x="210" y="72"/>
                  </a:cubicBezTo>
                  <a:cubicBezTo>
                    <a:pt x="210" y="61"/>
                    <a:pt x="207" y="51"/>
                    <a:pt x="202" y="42"/>
                  </a:cubicBezTo>
                  <a:cubicBezTo>
                    <a:pt x="197" y="33"/>
                    <a:pt x="190" y="25"/>
                    <a:pt x="180" y="19"/>
                  </a:cubicBezTo>
                  <a:cubicBezTo>
                    <a:pt x="171" y="13"/>
                    <a:pt x="160" y="8"/>
                    <a:pt x="148" y="5"/>
                  </a:cubicBezTo>
                  <a:cubicBezTo>
                    <a:pt x="136" y="2"/>
                    <a:pt x="122" y="0"/>
                    <a:pt x="108" y="0"/>
                  </a:cubicBezTo>
                  <a:cubicBezTo>
                    <a:pt x="0" y="0"/>
                    <a:pt x="0" y="0"/>
                    <a:pt x="0" y="0"/>
                  </a:cubicBezTo>
                  <a:cubicBezTo>
                    <a:pt x="0" y="245"/>
                    <a:pt x="0" y="245"/>
                    <a:pt x="0" y="245"/>
                  </a:cubicBezTo>
                  <a:cubicBezTo>
                    <a:pt x="77" y="245"/>
                    <a:pt x="77" y="245"/>
                    <a:pt x="77" y="245"/>
                  </a:cubicBezTo>
                  <a:cubicBezTo>
                    <a:pt x="77" y="152"/>
                    <a:pt x="77" y="152"/>
                    <a:pt x="77" y="152"/>
                  </a:cubicBezTo>
                  <a:cubicBezTo>
                    <a:pt x="94" y="152"/>
                    <a:pt x="94" y="152"/>
                    <a:pt x="94" y="152"/>
                  </a:cubicBezTo>
                  <a:cubicBezTo>
                    <a:pt x="104" y="192"/>
                    <a:pt x="104" y="192"/>
                    <a:pt x="104" y="192"/>
                  </a:cubicBezTo>
                  <a:cubicBezTo>
                    <a:pt x="107" y="204"/>
                    <a:pt x="112" y="214"/>
                    <a:pt x="119" y="223"/>
                  </a:cubicBezTo>
                  <a:cubicBezTo>
                    <a:pt x="133" y="241"/>
                    <a:pt x="155" y="250"/>
                    <a:pt x="185" y="250"/>
                  </a:cubicBezTo>
                  <a:cubicBezTo>
                    <a:pt x="193" y="250"/>
                    <a:pt x="201" y="249"/>
                    <a:pt x="209" y="247"/>
                  </a:cubicBezTo>
                  <a:cubicBezTo>
                    <a:pt x="218" y="244"/>
                    <a:pt x="226" y="239"/>
                    <a:pt x="235" y="234"/>
                  </a:cubicBezTo>
                  <a:cubicBezTo>
                    <a:pt x="235" y="234"/>
                    <a:pt x="237" y="233"/>
                    <a:pt x="238" y="232"/>
                  </a:cubicBezTo>
                  <a:lnTo>
                    <a:pt x="236" y="232"/>
                  </a:lnTo>
                  <a:close/>
                  <a:moveTo>
                    <a:pt x="136" y="88"/>
                  </a:moveTo>
                  <a:cubicBezTo>
                    <a:pt x="134" y="91"/>
                    <a:pt x="131" y="94"/>
                    <a:pt x="127" y="96"/>
                  </a:cubicBezTo>
                  <a:cubicBezTo>
                    <a:pt x="124" y="98"/>
                    <a:pt x="120" y="99"/>
                    <a:pt x="116" y="100"/>
                  </a:cubicBezTo>
                  <a:cubicBezTo>
                    <a:pt x="111" y="101"/>
                    <a:pt x="107" y="101"/>
                    <a:pt x="102" y="102"/>
                  </a:cubicBezTo>
                  <a:cubicBezTo>
                    <a:pt x="91" y="102"/>
                    <a:pt x="91" y="102"/>
                    <a:pt x="91" y="102"/>
                  </a:cubicBezTo>
                  <a:cubicBezTo>
                    <a:pt x="77" y="102"/>
                    <a:pt x="77" y="102"/>
                    <a:pt x="77" y="102"/>
                  </a:cubicBezTo>
                  <a:cubicBezTo>
                    <a:pt x="77" y="53"/>
                    <a:pt x="77" y="53"/>
                    <a:pt x="77" y="53"/>
                  </a:cubicBezTo>
                  <a:cubicBezTo>
                    <a:pt x="102" y="53"/>
                    <a:pt x="102" y="53"/>
                    <a:pt x="102" y="53"/>
                  </a:cubicBezTo>
                  <a:cubicBezTo>
                    <a:pt x="107" y="53"/>
                    <a:pt x="112" y="54"/>
                    <a:pt x="116" y="54"/>
                  </a:cubicBezTo>
                  <a:cubicBezTo>
                    <a:pt x="121" y="55"/>
                    <a:pt x="125" y="56"/>
                    <a:pt x="128" y="58"/>
                  </a:cubicBezTo>
                  <a:cubicBezTo>
                    <a:pt x="131" y="59"/>
                    <a:pt x="134" y="62"/>
                    <a:pt x="136" y="65"/>
                  </a:cubicBezTo>
                  <a:cubicBezTo>
                    <a:pt x="138" y="68"/>
                    <a:pt x="139" y="71"/>
                    <a:pt x="139" y="76"/>
                  </a:cubicBezTo>
                  <a:cubicBezTo>
                    <a:pt x="139" y="81"/>
                    <a:pt x="138" y="85"/>
                    <a:pt x="136" y="88"/>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0"/>
            <p:cNvSpPr>
              <a:spLocks/>
            </p:cNvSpPr>
            <p:nvPr userDrawn="1"/>
          </p:nvSpPr>
          <p:spPr bwMode="auto">
            <a:xfrm>
              <a:off x="316" y="448"/>
              <a:ext cx="1430" cy="197"/>
            </a:xfrm>
            <a:custGeom>
              <a:avLst/>
              <a:gdLst/>
              <a:ahLst/>
              <a:cxnLst>
                <a:cxn ang="0">
                  <a:pos x="44" y="71"/>
                </a:cxn>
                <a:cxn ang="0">
                  <a:pos x="143" y="72"/>
                </a:cxn>
                <a:cxn ang="0">
                  <a:pos x="205" y="0"/>
                </a:cxn>
                <a:cxn ang="0">
                  <a:pos x="220" y="71"/>
                </a:cxn>
                <a:cxn ang="0">
                  <a:pos x="2051" y="71"/>
                </a:cxn>
                <a:cxn ang="0">
                  <a:pos x="2095" y="115"/>
                </a:cxn>
                <a:cxn ang="0">
                  <a:pos x="2095" y="245"/>
                </a:cxn>
                <a:cxn ang="0">
                  <a:pos x="2051" y="289"/>
                </a:cxn>
                <a:cxn ang="0">
                  <a:pos x="44" y="289"/>
                </a:cxn>
                <a:cxn ang="0">
                  <a:pos x="0" y="245"/>
                </a:cxn>
                <a:cxn ang="0">
                  <a:pos x="0" y="115"/>
                </a:cxn>
                <a:cxn ang="0">
                  <a:pos x="44" y="71"/>
                </a:cxn>
              </a:cxnLst>
              <a:rect l="0" t="0" r="r" b="b"/>
              <a:pathLst>
                <a:path w="2095" h="289">
                  <a:moveTo>
                    <a:pt x="44" y="71"/>
                  </a:moveTo>
                  <a:cubicBezTo>
                    <a:pt x="143" y="72"/>
                    <a:pt x="143" y="72"/>
                    <a:pt x="143" y="72"/>
                  </a:cubicBezTo>
                  <a:cubicBezTo>
                    <a:pt x="205" y="0"/>
                    <a:pt x="205" y="0"/>
                    <a:pt x="205" y="0"/>
                  </a:cubicBezTo>
                  <a:cubicBezTo>
                    <a:pt x="220" y="71"/>
                    <a:pt x="220" y="71"/>
                    <a:pt x="220" y="71"/>
                  </a:cubicBezTo>
                  <a:cubicBezTo>
                    <a:pt x="2051" y="71"/>
                    <a:pt x="2051" y="71"/>
                    <a:pt x="2051" y="71"/>
                  </a:cubicBezTo>
                  <a:cubicBezTo>
                    <a:pt x="2075" y="71"/>
                    <a:pt x="2095" y="91"/>
                    <a:pt x="2095" y="115"/>
                  </a:cubicBezTo>
                  <a:cubicBezTo>
                    <a:pt x="2095" y="245"/>
                    <a:pt x="2095" y="245"/>
                    <a:pt x="2095" y="245"/>
                  </a:cubicBezTo>
                  <a:cubicBezTo>
                    <a:pt x="2095" y="269"/>
                    <a:pt x="2075" y="289"/>
                    <a:pt x="2051" y="289"/>
                  </a:cubicBezTo>
                  <a:cubicBezTo>
                    <a:pt x="44" y="289"/>
                    <a:pt x="44" y="289"/>
                    <a:pt x="44" y="289"/>
                  </a:cubicBezTo>
                  <a:cubicBezTo>
                    <a:pt x="20" y="289"/>
                    <a:pt x="0" y="269"/>
                    <a:pt x="0" y="245"/>
                  </a:cubicBezTo>
                  <a:cubicBezTo>
                    <a:pt x="0" y="115"/>
                    <a:pt x="0" y="115"/>
                    <a:pt x="0" y="115"/>
                  </a:cubicBezTo>
                  <a:cubicBezTo>
                    <a:pt x="0" y="91"/>
                    <a:pt x="20" y="71"/>
                    <a:pt x="44" y="7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1"/>
            <p:cNvSpPr>
              <a:spLocks noEditPoints="1"/>
            </p:cNvSpPr>
            <p:nvPr userDrawn="1"/>
          </p:nvSpPr>
          <p:spPr bwMode="auto">
            <a:xfrm>
              <a:off x="839" y="271"/>
              <a:ext cx="169" cy="166"/>
            </a:xfrm>
            <a:custGeom>
              <a:avLst/>
              <a:gdLst/>
              <a:ahLst/>
              <a:cxnLst>
                <a:cxn ang="0">
                  <a:pos x="47" y="0"/>
                </a:cxn>
                <a:cxn ang="0">
                  <a:pos x="121" y="0"/>
                </a:cxn>
                <a:cxn ang="0">
                  <a:pos x="169" y="166"/>
                </a:cxn>
                <a:cxn ang="0">
                  <a:pos x="112" y="166"/>
                </a:cxn>
                <a:cxn ang="0">
                  <a:pos x="106" y="134"/>
                </a:cxn>
                <a:cxn ang="0">
                  <a:pos x="62" y="134"/>
                </a:cxn>
                <a:cxn ang="0">
                  <a:pos x="55" y="166"/>
                </a:cxn>
                <a:cxn ang="0">
                  <a:pos x="0" y="166"/>
                </a:cxn>
                <a:cxn ang="0">
                  <a:pos x="47" y="0"/>
                </a:cxn>
                <a:cxn ang="0">
                  <a:pos x="99" y="104"/>
                </a:cxn>
                <a:cxn ang="0">
                  <a:pos x="84" y="32"/>
                </a:cxn>
                <a:cxn ang="0">
                  <a:pos x="67" y="104"/>
                </a:cxn>
                <a:cxn ang="0">
                  <a:pos x="99" y="104"/>
                </a:cxn>
              </a:cxnLst>
              <a:rect l="0" t="0" r="r" b="b"/>
              <a:pathLst>
                <a:path w="169" h="166">
                  <a:moveTo>
                    <a:pt x="47" y="0"/>
                  </a:moveTo>
                  <a:lnTo>
                    <a:pt x="121" y="0"/>
                  </a:lnTo>
                  <a:lnTo>
                    <a:pt x="169" y="166"/>
                  </a:lnTo>
                  <a:lnTo>
                    <a:pt x="112" y="166"/>
                  </a:lnTo>
                  <a:lnTo>
                    <a:pt x="106" y="134"/>
                  </a:lnTo>
                  <a:lnTo>
                    <a:pt x="62" y="134"/>
                  </a:lnTo>
                  <a:lnTo>
                    <a:pt x="55" y="166"/>
                  </a:lnTo>
                  <a:lnTo>
                    <a:pt x="0" y="166"/>
                  </a:lnTo>
                  <a:lnTo>
                    <a:pt x="47" y="0"/>
                  </a:lnTo>
                  <a:close/>
                  <a:moveTo>
                    <a:pt x="99" y="104"/>
                  </a:moveTo>
                  <a:lnTo>
                    <a:pt x="84" y="32"/>
                  </a:lnTo>
                  <a:lnTo>
                    <a:pt x="67" y="104"/>
                  </a:lnTo>
                  <a:lnTo>
                    <a:pt x="99" y="104"/>
                  </a:ln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2"/>
            <p:cNvSpPr>
              <a:spLocks noEditPoints="1"/>
            </p:cNvSpPr>
            <p:nvPr userDrawn="1"/>
          </p:nvSpPr>
          <p:spPr bwMode="auto">
            <a:xfrm>
              <a:off x="363"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3"/>
            <p:cNvSpPr>
              <a:spLocks/>
            </p:cNvSpPr>
            <p:nvPr userDrawn="1"/>
          </p:nvSpPr>
          <p:spPr bwMode="auto">
            <a:xfrm>
              <a:off x="414" y="548"/>
              <a:ext cx="41" cy="52"/>
            </a:xfrm>
            <a:custGeom>
              <a:avLst/>
              <a:gdLst/>
              <a:ahLst/>
              <a:cxnLst>
                <a:cxn ang="0">
                  <a:pos x="48"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8" y="22"/>
                </a:cxn>
              </a:cxnLst>
              <a:rect l="0" t="0" r="r" b="b"/>
              <a:pathLst>
                <a:path w="59" h="77">
                  <a:moveTo>
                    <a:pt x="48" y="22"/>
                  </a:moveTo>
                  <a:cubicBezTo>
                    <a:pt x="46" y="14"/>
                    <a:pt x="42" y="8"/>
                    <a:pt x="33" y="8"/>
                  </a:cubicBezTo>
                  <a:cubicBezTo>
                    <a:pt x="19" y="8"/>
                    <a:pt x="12" y="20"/>
                    <a:pt x="12" y="38"/>
                  </a:cubicBezTo>
                  <a:cubicBezTo>
                    <a:pt x="12" y="57"/>
                    <a:pt x="19" y="68"/>
                    <a:pt x="36" y="68"/>
                  </a:cubicBezTo>
                  <a:cubicBezTo>
                    <a:pt x="43" y="68"/>
                    <a:pt x="50"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1" y="0"/>
                    <a:pt x="48" y="3"/>
                    <a:pt x="53" y="8"/>
                  </a:cubicBezTo>
                  <a:cubicBezTo>
                    <a:pt x="56" y="11"/>
                    <a:pt x="58" y="15"/>
                    <a:pt x="59" y="20"/>
                  </a:cubicBezTo>
                  <a:lnTo>
                    <a:pt x="4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4"/>
            <p:cNvSpPr>
              <a:spLocks/>
            </p:cNvSpPr>
            <p:nvPr userDrawn="1"/>
          </p:nvSpPr>
          <p:spPr bwMode="auto">
            <a:xfrm>
              <a:off x="461" y="548"/>
              <a:ext cx="41" cy="52"/>
            </a:xfrm>
            <a:custGeom>
              <a:avLst/>
              <a:gdLst/>
              <a:ahLst/>
              <a:cxnLst>
                <a:cxn ang="0">
                  <a:pos x="49"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9" y="22"/>
                </a:cxn>
              </a:cxnLst>
              <a:rect l="0" t="0" r="r" b="b"/>
              <a:pathLst>
                <a:path w="59" h="77">
                  <a:moveTo>
                    <a:pt x="49" y="22"/>
                  </a:moveTo>
                  <a:cubicBezTo>
                    <a:pt x="46" y="14"/>
                    <a:pt x="42" y="8"/>
                    <a:pt x="33" y="8"/>
                  </a:cubicBezTo>
                  <a:cubicBezTo>
                    <a:pt x="20" y="8"/>
                    <a:pt x="12" y="20"/>
                    <a:pt x="12" y="38"/>
                  </a:cubicBezTo>
                  <a:cubicBezTo>
                    <a:pt x="12" y="57"/>
                    <a:pt x="19" y="68"/>
                    <a:pt x="36" y="68"/>
                  </a:cubicBezTo>
                  <a:cubicBezTo>
                    <a:pt x="43" y="68"/>
                    <a:pt x="51"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2" y="0"/>
                    <a:pt x="49" y="3"/>
                    <a:pt x="53" y="8"/>
                  </a:cubicBezTo>
                  <a:cubicBezTo>
                    <a:pt x="56" y="11"/>
                    <a:pt x="58" y="15"/>
                    <a:pt x="59" y="20"/>
                  </a:cubicBezTo>
                  <a:lnTo>
                    <a:pt x="49"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5"/>
            <p:cNvSpPr>
              <a:spLocks noEditPoints="1"/>
            </p:cNvSpPr>
            <p:nvPr userDrawn="1"/>
          </p:nvSpPr>
          <p:spPr bwMode="auto">
            <a:xfrm>
              <a:off x="508" y="529"/>
              <a:ext cx="20" cy="71"/>
            </a:xfrm>
            <a:custGeom>
              <a:avLst/>
              <a:gdLst/>
              <a:ahLst/>
              <a:cxnLst>
                <a:cxn ang="0">
                  <a:pos x="28" y="101"/>
                </a:cxn>
                <a:cxn ang="0">
                  <a:pos x="20" y="104"/>
                </a:cxn>
                <a:cxn ang="0">
                  <a:pos x="11" y="100"/>
                </a:cxn>
                <a:cxn ang="0">
                  <a:pos x="9" y="91"/>
                </a:cxn>
                <a:cxn ang="0">
                  <a:pos x="9" y="37"/>
                </a:cxn>
                <a:cxn ang="0">
                  <a:pos x="0" y="37"/>
                </a:cxn>
                <a:cxn ang="0">
                  <a:pos x="0" y="28"/>
                </a:cxn>
                <a:cxn ang="0">
                  <a:pos x="20" y="28"/>
                </a:cxn>
                <a:cxn ang="0">
                  <a:pos x="20" y="89"/>
                </a:cxn>
                <a:cxn ang="0">
                  <a:pos x="24" y="95"/>
                </a:cxn>
                <a:cxn ang="0">
                  <a:pos x="29" y="94"/>
                </a:cxn>
                <a:cxn ang="0">
                  <a:pos x="28" y="101"/>
                </a:cxn>
                <a:cxn ang="0">
                  <a:pos x="13" y="15"/>
                </a:cxn>
                <a:cxn ang="0">
                  <a:pos x="6" y="7"/>
                </a:cxn>
                <a:cxn ang="0">
                  <a:pos x="13" y="0"/>
                </a:cxn>
                <a:cxn ang="0">
                  <a:pos x="21" y="7"/>
                </a:cxn>
                <a:cxn ang="0">
                  <a:pos x="13" y="15"/>
                </a:cxn>
              </a:cxnLst>
              <a:rect l="0" t="0" r="r" b="b"/>
              <a:pathLst>
                <a:path w="29" h="104">
                  <a:moveTo>
                    <a:pt x="28" y="101"/>
                  </a:moveTo>
                  <a:cubicBezTo>
                    <a:pt x="27" y="103"/>
                    <a:pt x="23" y="104"/>
                    <a:pt x="20" y="104"/>
                  </a:cubicBezTo>
                  <a:cubicBezTo>
                    <a:pt x="16" y="104"/>
                    <a:pt x="13" y="102"/>
                    <a:pt x="11" y="100"/>
                  </a:cubicBezTo>
                  <a:cubicBezTo>
                    <a:pt x="9" y="98"/>
                    <a:pt x="9" y="95"/>
                    <a:pt x="9" y="91"/>
                  </a:cubicBezTo>
                  <a:cubicBezTo>
                    <a:pt x="9" y="37"/>
                    <a:pt x="9" y="37"/>
                    <a:pt x="9" y="37"/>
                  </a:cubicBezTo>
                  <a:cubicBezTo>
                    <a:pt x="0" y="37"/>
                    <a:pt x="0" y="37"/>
                    <a:pt x="0" y="37"/>
                  </a:cubicBezTo>
                  <a:cubicBezTo>
                    <a:pt x="0" y="28"/>
                    <a:pt x="0" y="28"/>
                    <a:pt x="0" y="28"/>
                  </a:cubicBezTo>
                  <a:cubicBezTo>
                    <a:pt x="20" y="28"/>
                    <a:pt x="20" y="28"/>
                    <a:pt x="20" y="28"/>
                  </a:cubicBezTo>
                  <a:cubicBezTo>
                    <a:pt x="20" y="89"/>
                    <a:pt x="20" y="89"/>
                    <a:pt x="20" y="89"/>
                  </a:cubicBezTo>
                  <a:cubicBezTo>
                    <a:pt x="20" y="94"/>
                    <a:pt x="21" y="95"/>
                    <a:pt x="24" y="95"/>
                  </a:cubicBezTo>
                  <a:cubicBezTo>
                    <a:pt x="26" y="95"/>
                    <a:pt x="28" y="94"/>
                    <a:pt x="29" y="94"/>
                  </a:cubicBezTo>
                  <a:lnTo>
                    <a:pt x="28" y="101"/>
                  </a:lnTo>
                  <a:close/>
                  <a:moveTo>
                    <a:pt x="13" y="15"/>
                  </a:moveTo>
                  <a:cubicBezTo>
                    <a:pt x="9" y="15"/>
                    <a:pt x="6" y="11"/>
                    <a:pt x="6" y="7"/>
                  </a:cubicBezTo>
                  <a:cubicBezTo>
                    <a:pt x="6" y="3"/>
                    <a:pt x="9" y="0"/>
                    <a:pt x="13" y="0"/>
                  </a:cubicBezTo>
                  <a:cubicBezTo>
                    <a:pt x="18" y="0"/>
                    <a:pt x="21" y="3"/>
                    <a:pt x="21" y="7"/>
                  </a:cubicBezTo>
                  <a:cubicBezTo>
                    <a:pt x="21" y="11"/>
                    <a:pt x="18" y="15"/>
                    <a:pt x="13"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6"/>
            <p:cNvSpPr>
              <a:spLocks noEditPoints="1"/>
            </p:cNvSpPr>
            <p:nvPr userDrawn="1"/>
          </p:nvSpPr>
          <p:spPr bwMode="auto">
            <a:xfrm>
              <a:off x="536" y="528"/>
              <a:ext cx="48" cy="72"/>
            </a:xfrm>
            <a:custGeom>
              <a:avLst/>
              <a:gdLst/>
              <a:ahLst/>
              <a:cxnLst>
                <a:cxn ang="0">
                  <a:pos x="71" y="103"/>
                </a:cxn>
                <a:cxn ang="0">
                  <a:pos x="63" y="106"/>
                </a:cxn>
                <a:cxn ang="0">
                  <a:pos x="52" y="97"/>
                </a:cxn>
                <a:cxn ang="0">
                  <a:pos x="31" y="106"/>
                </a:cxn>
                <a:cxn ang="0">
                  <a:pos x="0" y="71"/>
                </a:cxn>
                <a:cxn ang="0">
                  <a:pos x="11" y="39"/>
                </a:cxn>
                <a:cxn ang="0">
                  <a:pos x="38"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9" y="37"/>
                </a:cxn>
                <a:cxn ang="0">
                  <a:pos x="12" y="70"/>
                </a:cxn>
                <a:cxn ang="0">
                  <a:pos x="32" y="98"/>
                </a:cxn>
                <a:cxn ang="0">
                  <a:pos x="48" y="88"/>
                </a:cxn>
                <a:cxn ang="0">
                  <a:pos x="51" y="74"/>
                </a:cxn>
                <a:cxn ang="0">
                  <a:pos x="51" y="40"/>
                </a:cxn>
              </a:cxnLst>
              <a:rect l="0" t="0" r="r" b="b"/>
              <a:pathLst>
                <a:path w="71" h="106">
                  <a:moveTo>
                    <a:pt x="71" y="103"/>
                  </a:moveTo>
                  <a:cubicBezTo>
                    <a:pt x="69" y="105"/>
                    <a:pt x="66" y="106"/>
                    <a:pt x="63" y="106"/>
                  </a:cubicBezTo>
                  <a:cubicBezTo>
                    <a:pt x="57" y="106"/>
                    <a:pt x="53" y="103"/>
                    <a:pt x="52" y="97"/>
                  </a:cubicBezTo>
                  <a:cubicBezTo>
                    <a:pt x="48" y="103"/>
                    <a:pt x="41" y="106"/>
                    <a:pt x="31" y="106"/>
                  </a:cubicBezTo>
                  <a:cubicBezTo>
                    <a:pt x="10" y="106"/>
                    <a:pt x="0" y="91"/>
                    <a:pt x="0" y="71"/>
                  </a:cubicBezTo>
                  <a:cubicBezTo>
                    <a:pt x="0" y="58"/>
                    <a:pt x="4" y="47"/>
                    <a:pt x="11" y="39"/>
                  </a:cubicBezTo>
                  <a:cubicBezTo>
                    <a:pt x="17" y="33"/>
                    <a:pt x="26" y="29"/>
                    <a:pt x="38" y="29"/>
                  </a:cubicBezTo>
                  <a:cubicBezTo>
                    <a:pt x="43"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4" y="97"/>
                    <a:pt x="67" y="97"/>
                  </a:cubicBezTo>
                  <a:cubicBezTo>
                    <a:pt x="68" y="97"/>
                    <a:pt x="70" y="96"/>
                    <a:pt x="71" y="96"/>
                  </a:cubicBezTo>
                  <a:lnTo>
                    <a:pt x="71" y="103"/>
                  </a:lnTo>
                  <a:close/>
                  <a:moveTo>
                    <a:pt x="51" y="40"/>
                  </a:moveTo>
                  <a:cubicBezTo>
                    <a:pt x="48" y="38"/>
                    <a:pt x="43" y="37"/>
                    <a:pt x="39" y="37"/>
                  </a:cubicBezTo>
                  <a:cubicBezTo>
                    <a:pt x="22" y="37"/>
                    <a:pt x="12" y="48"/>
                    <a:pt x="12" y="70"/>
                  </a:cubicBezTo>
                  <a:cubicBezTo>
                    <a:pt x="12" y="86"/>
                    <a:pt x="18" y="98"/>
                    <a:pt x="32" y="98"/>
                  </a:cubicBezTo>
                  <a:cubicBezTo>
                    <a:pt x="40" y="98"/>
                    <a:pt x="46"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7"/>
            <p:cNvSpPr>
              <a:spLocks noEditPoints="1"/>
            </p:cNvSpPr>
            <p:nvPr userDrawn="1"/>
          </p:nvSpPr>
          <p:spPr bwMode="auto">
            <a:xfrm>
              <a:off x="591" y="548"/>
              <a:ext cx="42"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8"/>
            <p:cNvSpPr>
              <a:spLocks/>
            </p:cNvSpPr>
            <p:nvPr userDrawn="1"/>
          </p:nvSpPr>
          <p:spPr bwMode="auto">
            <a:xfrm>
              <a:off x="640" y="548"/>
              <a:ext cx="47"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9"/>
            <p:cNvSpPr>
              <a:spLocks/>
            </p:cNvSpPr>
            <p:nvPr userDrawn="1"/>
          </p:nvSpPr>
          <p:spPr bwMode="auto">
            <a:xfrm>
              <a:off x="696"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3"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20"/>
            <p:cNvSpPr>
              <a:spLocks/>
            </p:cNvSpPr>
            <p:nvPr userDrawn="1"/>
          </p:nvSpPr>
          <p:spPr bwMode="auto">
            <a:xfrm>
              <a:off x="734" y="548"/>
              <a:ext cx="35" cy="52"/>
            </a:xfrm>
            <a:custGeom>
              <a:avLst/>
              <a:gdLst/>
              <a:ahLst/>
              <a:cxnLst>
                <a:cxn ang="0">
                  <a:pos x="23" y="77"/>
                </a:cxn>
                <a:cxn ang="0">
                  <a:pos x="0" y="73"/>
                </a:cxn>
                <a:cxn ang="0">
                  <a:pos x="1" y="63"/>
                </a:cxn>
                <a:cxn ang="0">
                  <a:pos x="23" y="69"/>
                </a:cxn>
                <a:cxn ang="0">
                  <a:pos x="39" y="57"/>
                </a:cxn>
                <a:cxn ang="0">
                  <a:pos x="21" y="42"/>
                </a:cxn>
                <a:cxn ang="0">
                  <a:pos x="0" y="21"/>
                </a:cxn>
                <a:cxn ang="0">
                  <a:pos x="27" y="0"/>
                </a:cxn>
                <a:cxn ang="0">
                  <a:pos x="45" y="3"/>
                </a:cxn>
                <a:cxn ang="0">
                  <a:pos x="45" y="12"/>
                </a:cxn>
                <a:cxn ang="0">
                  <a:pos x="27" y="8"/>
                </a:cxn>
                <a:cxn ang="0">
                  <a:pos x="11" y="19"/>
                </a:cxn>
                <a:cxn ang="0">
                  <a:pos x="28" y="33"/>
                </a:cxn>
                <a:cxn ang="0">
                  <a:pos x="50" y="56"/>
                </a:cxn>
                <a:cxn ang="0">
                  <a:pos x="23" y="77"/>
                </a:cxn>
              </a:cxnLst>
              <a:rect l="0" t="0" r="r" b="b"/>
              <a:pathLst>
                <a:path w="50" h="77">
                  <a:moveTo>
                    <a:pt x="23" y="77"/>
                  </a:moveTo>
                  <a:cubicBezTo>
                    <a:pt x="15" y="77"/>
                    <a:pt x="6" y="75"/>
                    <a:pt x="0" y="73"/>
                  </a:cubicBezTo>
                  <a:cubicBezTo>
                    <a:pt x="1" y="63"/>
                    <a:pt x="1" y="63"/>
                    <a:pt x="1" y="63"/>
                  </a:cubicBezTo>
                  <a:cubicBezTo>
                    <a:pt x="7" y="67"/>
                    <a:pt x="15" y="69"/>
                    <a:pt x="23" y="69"/>
                  </a:cubicBezTo>
                  <a:cubicBezTo>
                    <a:pt x="34" y="69"/>
                    <a:pt x="39" y="64"/>
                    <a:pt x="39" y="57"/>
                  </a:cubicBezTo>
                  <a:cubicBezTo>
                    <a:pt x="39" y="48"/>
                    <a:pt x="33" y="46"/>
                    <a:pt x="21" y="42"/>
                  </a:cubicBezTo>
                  <a:cubicBezTo>
                    <a:pt x="10" y="38"/>
                    <a:pt x="0" y="33"/>
                    <a:pt x="0" y="21"/>
                  </a:cubicBezTo>
                  <a:cubicBezTo>
                    <a:pt x="0" y="7"/>
                    <a:pt x="12" y="0"/>
                    <a:pt x="27" y="0"/>
                  </a:cubicBezTo>
                  <a:cubicBezTo>
                    <a:pt x="34" y="0"/>
                    <a:pt x="41" y="1"/>
                    <a:pt x="45" y="3"/>
                  </a:cubicBezTo>
                  <a:cubicBezTo>
                    <a:pt x="45" y="12"/>
                    <a:pt x="45" y="12"/>
                    <a:pt x="45" y="12"/>
                  </a:cubicBezTo>
                  <a:cubicBezTo>
                    <a:pt x="40" y="10"/>
                    <a:pt x="34" y="8"/>
                    <a:pt x="27" y="8"/>
                  </a:cubicBezTo>
                  <a:cubicBezTo>
                    <a:pt x="17" y="8"/>
                    <a:pt x="11" y="13"/>
                    <a:pt x="11" y="19"/>
                  </a:cubicBezTo>
                  <a:cubicBezTo>
                    <a:pt x="11" y="27"/>
                    <a:pt x="18" y="29"/>
                    <a:pt x="28" y="33"/>
                  </a:cubicBezTo>
                  <a:cubicBezTo>
                    <a:pt x="40" y="37"/>
                    <a:pt x="50" y="42"/>
                    <a:pt x="50" y="56"/>
                  </a:cubicBezTo>
                  <a:cubicBezTo>
                    <a:pt x="50" y="68"/>
                    <a:pt x="41" y="77"/>
                    <a:pt x="23" y="7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21"/>
            <p:cNvSpPr>
              <a:spLocks noEditPoints="1"/>
            </p:cNvSpPr>
            <p:nvPr userDrawn="1"/>
          </p:nvSpPr>
          <p:spPr bwMode="auto">
            <a:xfrm>
              <a:off x="799" y="528"/>
              <a:ext cx="49" cy="72"/>
            </a:xfrm>
            <a:custGeom>
              <a:avLst/>
              <a:gdLst/>
              <a:ahLst/>
              <a:cxnLst>
                <a:cxn ang="0">
                  <a:pos x="71" y="103"/>
                </a:cxn>
                <a:cxn ang="0">
                  <a:pos x="62" y="106"/>
                </a:cxn>
                <a:cxn ang="0">
                  <a:pos x="51" y="97"/>
                </a:cxn>
                <a:cxn ang="0">
                  <a:pos x="31" y="106"/>
                </a:cxn>
                <a:cxn ang="0">
                  <a:pos x="0" y="71"/>
                </a:cxn>
                <a:cxn ang="0">
                  <a:pos x="10" y="39"/>
                </a:cxn>
                <a:cxn ang="0">
                  <a:pos x="37"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8" y="37"/>
                </a:cxn>
                <a:cxn ang="0">
                  <a:pos x="12" y="70"/>
                </a:cxn>
                <a:cxn ang="0">
                  <a:pos x="32" y="98"/>
                </a:cxn>
                <a:cxn ang="0">
                  <a:pos x="48" y="88"/>
                </a:cxn>
                <a:cxn ang="0">
                  <a:pos x="51" y="74"/>
                </a:cxn>
                <a:cxn ang="0">
                  <a:pos x="51" y="40"/>
                </a:cxn>
              </a:cxnLst>
              <a:rect l="0" t="0" r="r" b="b"/>
              <a:pathLst>
                <a:path w="71" h="106">
                  <a:moveTo>
                    <a:pt x="71" y="103"/>
                  </a:moveTo>
                  <a:cubicBezTo>
                    <a:pt x="69" y="105"/>
                    <a:pt x="66" y="106"/>
                    <a:pt x="62" y="106"/>
                  </a:cubicBezTo>
                  <a:cubicBezTo>
                    <a:pt x="56" y="106"/>
                    <a:pt x="52" y="103"/>
                    <a:pt x="51" y="97"/>
                  </a:cubicBezTo>
                  <a:cubicBezTo>
                    <a:pt x="47" y="103"/>
                    <a:pt x="40" y="106"/>
                    <a:pt x="31" y="106"/>
                  </a:cubicBezTo>
                  <a:cubicBezTo>
                    <a:pt x="10" y="106"/>
                    <a:pt x="0" y="91"/>
                    <a:pt x="0" y="71"/>
                  </a:cubicBezTo>
                  <a:cubicBezTo>
                    <a:pt x="0" y="58"/>
                    <a:pt x="3" y="47"/>
                    <a:pt x="10" y="39"/>
                  </a:cubicBezTo>
                  <a:cubicBezTo>
                    <a:pt x="16" y="33"/>
                    <a:pt x="26" y="29"/>
                    <a:pt x="37" y="29"/>
                  </a:cubicBezTo>
                  <a:cubicBezTo>
                    <a:pt x="42"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3" y="97"/>
                    <a:pt x="67" y="97"/>
                  </a:cubicBezTo>
                  <a:cubicBezTo>
                    <a:pt x="68" y="97"/>
                    <a:pt x="70" y="96"/>
                    <a:pt x="71" y="96"/>
                  </a:cubicBezTo>
                  <a:lnTo>
                    <a:pt x="71" y="103"/>
                  </a:lnTo>
                  <a:close/>
                  <a:moveTo>
                    <a:pt x="51" y="40"/>
                  </a:moveTo>
                  <a:cubicBezTo>
                    <a:pt x="48" y="38"/>
                    <a:pt x="43" y="37"/>
                    <a:pt x="38" y="37"/>
                  </a:cubicBezTo>
                  <a:cubicBezTo>
                    <a:pt x="21" y="37"/>
                    <a:pt x="12" y="48"/>
                    <a:pt x="12" y="70"/>
                  </a:cubicBezTo>
                  <a:cubicBezTo>
                    <a:pt x="12" y="86"/>
                    <a:pt x="18" y="98"/>
                    <a:pt x="32" y="98"/>
                  </a:cubicBezTo>
                  <a:cubicBezTo>
                    <a:pt x="40" y="98"/>
                    <a:pt x="45"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22"/>
            <p:cNvSpPr>
              <a:spLocks noEditPoints="1"/>
            </p:cNvSpPr>
            <p:nvPr userDrawn="1"/>
          </p:nvSpPr>
          <p:spPr bwMode="auto">
            <a:xfrm>
              <a:off x="855" y="548"/>
              <a:ext cx="44"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19" y="8"/>
                    <a:pt x="12" y="18"/>
                    <a:pt x="12" y="39"/>
                  </a:cubicBezTo>
                  <a:cubicBezTo>
                    <a:pt x="12" y="60"/>
                    <a:pt x="19"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23"/>
            <p:cNvSpPr>
              <a:spLocks/>
            </p:cNvSpPr>
            <p:nvPr userDrawn="1"/>
          </p:nvSpPr>
          <p:spPr bwMode="auto">
            <a:xfrm>
              <a:off x="905" y="548"/>
              <a:ext cx="47" cy="52"/>
            </a:xfrm>
            <a:custGeom>
              <a:avLst/>
              <a:gdLst/>
              <a:ahLst/>
              <a:cxnLst>
                <a:cxn ang="0">
                  <a:pos x="69" y="76"/>
                </a:cxn>
                <a:cxn ang="0">
                  <a:pos x="57" y="76"/>
                </a:cxn>
                <a:cxn ang="0">
                  <a:pos x="57" y="29"/>
                </a:cxn>
                <a:cxn ang="0">
                  <a:pos x="53" y="14"/>
                </a:cxn>
                <a:cxn ang="0">
                  <a:pos x="40" y="9"/>
                </a:cxn>
                <a:cxn ang="0">
                  <a:pos x="25" y="15"/>
                </a:cxn>
                <a:cxn ang="0">
                  <a:pos x="21" y="33"/>
                </a:cxn>
                <a:cxn ang="0">
                  <a:pos x="21" y="76"/>
                </a:cxn>
                <a:cxn ang="0">
                  <a:pos x="9" y="76"/>
                </a:cxn>
                <a:cxn ang="0">
                  <a:pos x="9" y="10"/>
                </a:cxn>
                <a:cxn ang="0">
                  <a:pos x="0" y="10"/>
                </a:cxn>
                <a:cxn ang="0">
                  <a:pos x="0" y="1"/>
                </a:cxn>
                <a:cxn ang="0">
                  <a:pos x="17" y="1"/>
                </a:cxn>
                <a:cxn ang="0">
                  <a:pos x="19" y="10"/>
                </a:cxn>
                <a:cxn ang="0">
                  <a:pos x="42" y="0"/>
                </a:cxn>
                <a:cxn ang="0">
                  <a:pos x="63" y="8"/>
                </a:cxn>
                <a:cxn ang="0">
                  <a:pos x="69" y="28"/>
                </a:cxn>
                <a:cxn ang="0">
                  <a:pos x="69" y="76"/>
                </a:cxn>
              </a:cxnLst>
              <a:rect l="0" t="0" r="r" b="b"/>
              <a:pathLst>
                <a:path w="69" h="76">
                  <a:moveTo>
                    <a:pt x="69" y="76"/>
                  </a:moveTo>
                  <a:cubicBezTo>
                    <a:pt x="57" y="76"/>
                    <a:pt x="57" y="76"/>
                    <a:pt x="57" y="76"/>
                  </a:cubicBezTo>
                  <a:cubicBezTo>
                    <a:pt x="57" y="29"/>
                    <a:pt x="57" y="29"/>
                    <a:pt x="57" y="29"/>
                  </a:cubicBezTo>
                  <a:cubicBezTo>
                    <a:pt x="57" y="22"/>
                    <a:pt x="56" y="18"/>
                    <a:pt x="53" y="14"/>
                  </a:cubicBezTo>
                  <a:cubicBezTo>
                    <a:pt x="50" y="11"/>
                    <a:pt x="46" y="9"/>
                    <a:pt x="40" y="9"/>
                  </a:cubicBezTo>
                  <a:cubicBezTo>
                    <a:pt x="34" y="9"/>
                    <a:pt x="29" y="11"/>
                    <a:pt x="25" y="15"/>
                  </a:cubicBezTo>
                  <a:cubicBezTo>
                    <a:pt x="22" y="19"/>
                    <a:pt x="21" y="24"/>
                    <a:pt x="21" y="33"/>
                  </a:cubicBezTo>
                  <a:cubicBezTo>
                    <a:pt x="21" y="76"/>
                    <a:pt x="21" y="76"/>
                    <a:pt x="21" y="76"/>
                  </a:cubicBezTo>
                  <a:cubicBezTo>
                    <a:pt x="9" y="76"/>
                    <a:pt x="9" y="76"/>
                    <a:pt x="9" y="76"/>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4"/>
                    <a:pt x="31" y="0"/>
                    <a:pt x="42" y="0"/>
                  </a:cubicBezTo>
                  <a:cubicBezTo>
                    <a:pt x="51" y="0"/>
                    <a:pt x="58" y="3"/>
                    <a:pt x="63" y="8"/>
                  </a:cubicBezTo>
                  <a:cubicBezTo>
                    <a:pt x="68" y="13"/>
                    <a:pt x="69" y="20"/>
                    <a:pt x="69" y="28"/>
                  </a:cubicBezTo>
                  <a:lnTo>
                    <a:pt x="69"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24"/>
            <p:cNvSpPr>
              <a:spLocks/>
            </p:cNvSpPr>
            <p:nvPr userDrawn="1"/>
          </p:nvSpPr>
          <p:spPr bwMode="auto">
            <a:xfrm>
              <a:off x="962" y="532"/>
              <a:ext cx="13" cy="23"/>
            </a:xfrm>
            <a:custGeom>
              <a:avLst/>
              <a:gdLst/>
              <a:ahLst/>
              <a:cxnLst>
                <a:cxn ang="0">
                  <a:pos x="3" y="33"/>
                </a:cxn>
                <a:cxn ang="0">
                  <a:pos x="0" y="29"/>
                </a:cxn>
                <a:cxn ang="0">
                  <a:pos x="9" y="15"/>
                </a:cxn>
                <a:cxn ang="0">
                  <a:pos x="2" y="7"/>
                </a:cxn>
                <a:cxn ang="0">
                  <a:pos x="10" y="0"/>
                </a:cxn>
                <a:cxn ang="0">
                  <a:pos x="18" y="9"/>
                </a:cxn>
                <a:cxn ang="0">
                  <a:pos x="3" y="33"/>
                </a:cxn>
              </a:cxnLst>
              <a:rect l="0" t="0" r="r" b="b"/>
              <a:pathLst>
                <a:path w="18" h="33">
                  <a:moveTo>
                    <a:pt x="3" y="33"/>
                  </a:moveTo>
                  <a:cubicBezTo>
                    <a:pt x="0" y="29"/>
                    <a:pt x="0" y="29"/>
                    <a:pt x="0" y="29"/>
                  </a:cubicBezTo>
                  <a:cubicBezTo>
                    <a:pt x="5" y="25"/>
                    <a:pt x="9" y="19"/>
                    <a:pt x="9" y="15"/>
                  </a:cubicBezTo>
                  <a:cubicBezTo>
                    <a:pt x="5" y="14"/>
                    <a:pt x="2" y="11"/>
                    <a:pt x="2" y="7"/>
                  </a:cubicBezTo>
                  <a:cubicBezTo>
                    <a:pt x="2" y="3"/>
                    <a:pt x="5" y="0"/>
                    <a:pt x="10" y="0"/>
                  </a:cubicBezTo>
                  <a:cubicBezTo>
                    <a:pt x="15" y="0"/>
                    <a:pt x="18" y="4"/>
                    <a:pt x="18" y="9"/>
                  </a:cubicBezTo>
                  <a:cubicBezTo>
                    <a:pt x="18" y="18"/>
                    <a:pt x="12" y="28"/>
                    <a:pt x="3" y="3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25"/>
            <p:cNvSpPr>
              <a:spLocks/>
            </p:cNvSpPr>
            <p:nvPr userDrawn="1"/>
          </p:nvSpPr>
          <p:spPr bwMode="auto">
            <a:xfrm>
              <a:off x="981" y="533"/>
              <a:ext cx="31"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5" y="87"/>
                </a:cxn>
                <a:cxn ang="0">
                  <a:pos x="44" y="96"/>
                </a:cxn>
              </a:cxnLst>
              <a:rect l="0" t="0" r="r" b="b"/>
              <a:pathLst>
                <a:path w="45" h="99">
                  <a:moveTo>
                    <a:pt x="44" y="96"/>
                  </a:moveTo>
                  <a:cubicBezTo>
                    <a:pt x="41" y="98"/>
                    <a:pt x="35" y="99"/>
                    <a:pt x="30" y="99"/>
                  </a:cubicBezTo>
                  <a:cubicBezTo>
                    <a:pt x="24"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30" y="90"/>
                    <a:pt x="33" y="90"/>
                  </a:cubicBezTo>
                  <a:cubicBezTo>
                    <a:pt x="38" y="90"/>
                    <a:pt x="42" y="89"/>
                    <a:pt x="45"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26"/>
            <p:cNvSpPr>
              <a:spLocks/>
            </p:cNvSpPr>
            <p:nvPr userDrawn="1"/>
          </p:nvSpPr>
          <p:spPr bwMode="auto">
            <a:xfrm>
              <a:off x="1046" y="528"/>
              <a:ext cx="40" cy="72"/>
            </a:xfrm>
            <a:custGeom>
              <a:avLst/>
              <a:gdLst/>
              <a:ahLst/>
              <a:cxnLst>
                <a:cxn ang="0">
                  <a:pos x="59" y="105"/>
                </a:cxn>
                <a:cxn ang="0">
                  <a:pos x="47" y="105"/>
                </a:cxn>
                <a:cxn ang="0">
                  <a:pos x="47"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59" y="57"/>
                </a:cxn>
                <a:cxn ang="0">
                  <a:pos x="59" y="105"/>
                </a:cxn>
              </a:cxnLst>
              <a:rect l="0" t="0" r="r" b="b"/>
              <a:pathLst>
                <a:path w="59" h="105">
                  <a:moveTo>
                    <a:pt x="59" y="105"/>
                  </a:moveTo>
                  <a:cubicBezTo>
                    <a:pt x="47" y="105"/>
                    <a:pt x="47" y="105"/>
                    <a:pt x="47" y="105"/>
                  </a:cubicBezTo>
                  <a:cubicBezTo>
                    <a:pt x="47" y="58"/>
                    <a:pt x="47" y="58"/>
                    <a:pt x="47" y="58"/>
                  </a:cubicBezTo>
                  <a:cubicBezTo>
                    <a:pt x="47" y="51"/>
                    <a:pt x="47" y="47"/>
                    <a:pt x="44" y="43"/>
                  </a:cubicBezTo>
                  <a:cubicBezTo>
                    <a:pt x="41" y="40"/>
                    <a:pt x="36" y="38"/>
                    <a:pt x="31" y="38"/>
                  </a:cubicBezTo>
                  <a:cubicBezTo>
                    <a:pt x="24" y="38"/>
                    <a:pt x="19"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6" y="32"/>
                    <a:pt x="23" y="29"/>
                    <a:pt x="33" y="29"/>
                  </a:cubicBezTo>
                  <a:cubicBezTo>
                    <a:pt x="42" y="29"/>
                    <a:pt x="49" y="32"/>
                    <a:pt x="54" y="37"/>
                  </a:cubicBezTo>
                  <a:cubicBezTo>
                    <a:pt x="58" y="42"/>
                    <a:pt x="59" y="49"/>
                    <a:pt x="59" y="57"/>
                  </a:cubicBezTo>
                  <a:lnTo>
                    <a:pt x="59"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27"/>
            <p:cNvSpPr>
              <a:spLocks noEditPoints="1"/>
            </p:cNvSpPr>
            <p:nvPr userDrawn="1"/>
          </p:nvSpPr>
          <p:spPr bwMode="auto">
            <a:xfrm>
              <a:off x="1098" y="548"/>
              <a:ext cx="45" cy="52"/>
            </a:xfrm>
            <a:custGeom>
              <a:avLst/>
              <a:gdLst/>
              <a:ahLst/>
              <a:cxnLst>
                <a:cxn ang="0">
                  <a:pos x="66" y="74"/>
                </a:cxn>
                <a:cxn ang="0">
                  <a:pos x="57" y="77"/>
                </a:cxn>
                <a:cxn ang="0">
                  <a:pos x="46"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7" y="25"/>
                </a:cxn>
                <a:cxn ang="0">
                  <a:pos x="57" y="62"/>
                </a:cxn>
                <a:cxn ang="0">
                  <a:pos x="61"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7" y="77"/>
                  </a:cubicBezTo>
                  <a:cubicBezTo>
                    <a:pt x="51" y="77"/>
                    <a:pt x="47" y="74"/>
                    <a:pt x="46" y="68"/>
                  </a:cubicBezTo>
                  <a:cubicBezTo>
                    <a:pt x="43" y="74"/>
                    <a:pt x="34"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4" y="16"/>
                    <a:pt x="42" y="13"/>
                  </a:cubicBezTo>
                  <a:cubicBezTo>
                    <a:pt x="39" y="10"/>
                    <a:pt x="34"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7" y="17"/>
                    <a:pt x="57" y="25"/>
                  </a:cubicBezTo>
                  <a:cubicBezTo>
                    <a:pt x="57" y="62"/>
                    <a:pt x="57" y="62"/>
                    <a:pt x="57" y="62"/>
                  </a:cubicBezTo>
                  <a:cubicBezTo>
                    <a:pt x="57" y="66"/>
                    <a:pt x="58" y="68"/>
                    <a:pt x="61" y="68"/>
                  </a:cubicBezTo>
                  <a:cubicBezTo>
                    <a:pt x="63" y="68"/>
                    <a:pt x="65" y="68"/>
                    <a:pt x="66" y="67"/>
                  </a:cubicBezTo>
                  <a:lnTo>
                    <a:pt x="66" y="74"/>
                  </a:lnTo>
                  <a:close/>
                  <a:moveTo>
                    <a:pt x="46" y="38"/>
                  </a:moveTo>
                  <a:cubicBezTo>
                    <a:pt x="43" y="37"/>
                    <a:pt x="36" y="36"/>
                    <a:pt x="31" y="36"/>
                  </a:cubicBezTo>
                  <a:cubicBezTo>
                    <a:pt x="17" y="36"/>
                    <a:pt x="12" y="43"/>
                    <a:pt x="12" y="52"/>
                  </a:cubicBezTo>
                  <a:cubicBezTo>
                    <a:pt x="12" y="63"/>
                    <a:pt x="19" y="69"/>
                    <a:pt x="28" y="69"/>
                  </a:cubicBezTo>
                  <a:cubicBezTo>
                    <a:pt x="34" y="69"/>
                    <a:pt x="39" y="67"/>
                    <a:pt x="42" y="63"/>
                  </a:cubicBezTo>
                  <a:cubicBezTo>
                    <a:pt x="44"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28"/>
            <p:cNvSpPr>
              <a:spLocks/>
            </p:cNvSpPr>
            <p:nvPr userDrawn="1"/>
          </p:nvSpPr>
          <p:spPr bwMode="auto">
            <a:xfrm>
              <a:off x="1146" y="548"/>
              <a:ext cx="44" cy="52"/>
            </a:xfrm>
            <a:custGeom>
              <a:avLst/>
              <a:gdLst/>
              <a:ahLst/>
              <a:cxnLst>
                <a:cxn ang="0">
                  <a:pos x="64" y="0"/>
                </a:cxn>
                <a:cxn ang="0">
                  <a:pos x="36" y="75"/>
                </a:cxn>
                <a:cxn ang="0">
                  <a:pos x="26" y="75"/>
                </a:cxn>
                <a:cxn ang="0">
                  <a:pos x="0" y="0"/>
                </a:cxn>
                <a:cxn ang="0">
                  <a:pos x="12" y="0"/>
                </a:cxn>
                <a:cxn ang="0">
                  <a:pos x="28" y="49"/>
                </a:cxn>
                <a:cxn ang="0">
                  <a:pos x="32" y="63"/>
                </a:cxn>
                <a:cxn ang="0">
                  <a:pos x="36" y="49"/>
                </a:cxn>
                <a:cxn ang="0">
                  <a:pos x="53" y="0"/>
                </a:cxn>
                <a:cxn ang="0">
                  <a:pos x="64" y="0"/>
                </a:cxn>
              </a:cxnLst>
              <a:rect l="0" t="0" r="r" b="b"/>
              <a:pathLst>
                <a:path w="64" h="75">
                  <a:moveTo>
                    <a:pt x="64" y="0"/>
                  </a:moveTo>
                  <a:cubicBezTo>
                    <a:pt x="36" y="75"/>
                    <a:pt x="36" y="75"/>
                    <a:pt x="36" y="75"/>
                  </a:cubicBezTo>
                  <a:cubicBezTo>
                    <a:pt x="26" y="75"/>
                    <a:pt x="26" y="75"/>
                    <a:pt x="26" y="75"/>
                  </a:cubicBezTo>
                  <a:cubicBezTo>
                    <a:pt x="0" y="0"/>
                    <a:pt x="0" y="0"/>
                    <a:pt x="0" y="0"/>
                  </a:cubicBezTo>
                  <a:cubicBezTo>
                    <a:pt x="12" y="0"/>
                    <a:pt x="12" y="0"/>
                    <a:pt x="12" y="0"/>
                  </a:cubicBezTo>
                  <a:cubicBezTo>
                    <a:pt x="28" y="49"/>
                    <a:pt x="28" y="49"/>
                    <a:pt x="28" y="49"/>
                  </a:cubicBezTo>
                  <a:cubicBezTo>
                    <a:pt x="30" y="54"/>
                    <a:pt x="31" y="59"/>
                    <a:pt x="32" y="63"/>
                  </a:cubicBezTo>
                  <a:cubicBezTo>
                    <a:pt x="32" y="59"/>
                    <a:pt x="34" y="53"/>
                    <a:pt x="36" y="49"/>
                  </a:cubicBezTo>
                  <a:cubicBezTo>
                    <a:pt x="53" y="0"/>
                    <a:pt x="53" y="0"/>
                    <a:pt x="53" y="0"/>
                  </a:cubicBez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29"/>
            <p:cNvSpPr>
              <a:spLocks noEditPoints="1"/>
            </p:cNvSpPr>
            <p:nvPr userDrawn="1"/>
          </p:nvSpPr>
          <p:spPr bwMode="auto">
            <a:xfrm>
              <a:off x="1194" y="548"/>
              <a:ext cx="42" cy="52"/>
            </a:xfrm>
            <a:custGeom>
              <a:avLst/>
              <a:gdLst/>
              <a:ahLst/>
              <a:cxnLst>
                <a:cxn ang="0">
                  <a:pos x="54" y="43"/>
                </a:cxn>
                <a:cxn ang="0">
                  <a:pos x="12" y="43"/>
                </a:cxn>
                <a:cxn ang="0">
                  <a:pos x="35" y="68"/>
                </a:cxn>
                <a:cxn ang="0">
                  <a:pos x="59" y="61"/>
                </a:cxn>
                <a:cxn ang="0">
                  <a:pos x="58" y="71"/>
                </a:cxn>
                <a:cxn ang="0">
                  <a:pos x="34" y="77"/>
                </a:cxn>
                <a:cxn ang="0">
                  <a:pos x="0" y="39"/>
                </a:cxn>
                <a:cxn ang="0">
                  <a:pos x="32" y="0"/>
                </a:cxn>
                <a:cxn ang="0">
                  <a:pos x="61" y="35"/>
                </a:cxn>
                <a:cxn ang="0">
                  <a:pos x="54" y="43"/>
                </a:cxn>
                <a:cxn ang="0">
                  <a:pos x="31" y="8"/>
                </a:cxn>
                <a:cxn ang="0">
                  <a:pos x="12" y="35"/>
                </a:cxn>
                <a:cxn ang="0">
                  <a:pos x="49" y="35"/>
                </a:cxn>
                <a:cxn ang="0">
                  <a:pos x="50" y="33"/>
                </a:cxn>
                <a:cxn ang="0">
                  <a:pos x="31" y="8"/>
                </a:cxn>
              </a:cxnLst>
              <a:rect l="0" t="0" r="r" b="b"/>
              <a:pathLst>
                <a:path w="61" h="77">
                  <a:moveTo>
                    <a:pt x="54" y="43"/>
                  </a:moveTo>
                  <a:cubicBezTo>
                    <a:pt x="12" y="43"/>
                    <a:pt x="12" y="43"/>
                    <a:pt x="12" y="43"/>
                  </a:cubicBezTo>
                  <a:cubicBezTo>
                    <a:pt x="12" y="59"/>
                    <a:pt x="21" y="68"/>
                    <a:pt x="35" y="68"/>
                  </a:cubicBezTo>
                  <a:cubicBezTo>
                    <a:pt x="44" y="68"/>
                    <a:pt x="53" y="65"/>
                    <a:pt x="59" y="61"/>
                  </a:cubicBezTo>
                  <a:cubicBezTo>
                    <a:pt x="58" y="71"/>
                    <a:pt x="58" y="71"/>
                    <a:pt x="58" y="71"/>
                  </a:cubicBezTo>
                  <a:cubicBezTo>
                    <a:pt x="53" y="75"/>
                    <a:pt x="42" y="77"/>
                    <a:pt x="34" y="77"/>
                  </a:cubicBezTo>
                  <a:cubicBezTo>
                    <a:pt x="11" y="77"/>
                    <a:pt x="0" y="62"/>
                    <a:pt x="0" y="39"/>
                  </a:cubicBezTo>
                  <a:cubicBezTo>
                    <a:pt x="0" y="14"/>
                    <a:pt x="12" y="0"/>
                    <a:pt x="32" y="0"/>
                  </a:cubicBezTo>
                  <a:cubicBezTo>
                    <a:pt x="50" y="0"/>
                    <a:pt x="61" y="13"/>
                    <a:pt x="61" y="35"/>
                  </a:cubicBezTo>
                  <a:cubicBezTo>
                    <a:pt x="61" y="40"/>
                    <a:pt x="60" y="43"/>
                    <a:pt x="54" y="43"/>
                  </a:cubicBezTo>
                  <a:close/>
                  <a:moveTo>
                    <a:pt x="31" y="8"/>
                  </a:moveTo>
                  <a:cubicBezTo>
                    <a:pt x="20" y="8"/>
                    <a:pt x="12" y="17"/>
                    <a:pt x="12" y="35"/>
                  </a:cubicBezTo>
                  <a:cubicBezTo>
                    <a:pt x="49" y="35"/>
                    <a:pt x="49" y="35"/>
                    <a:pt x="49" y="35"/>
                  </a:cubicBezTo>
                  <a:cubicBezTo>
                    <a:pt x="50" y="35"/>
                    <a:pt x="50" y="34"/>
                    <a:pt x="50" y="33"/>
                  </a:cubicBezTo>
                  <a:cubicBezTo>
                    <a:pt x="50" y="19"/>
                    <a:pt x="44" y="8"/>
                    <a:pt x="31"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30"/>
            <p:cNvSpPr>
              <a:spLocks/>
            </p:cNvSpPr>
            <p:nvPr userDrawn="1"/>
          </p:nvSpPr>
          <p:spPr bwMode="auto">
            <a:xfrm>
              <a:off x="1265"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31"/>
            <p:cNvSpPr>
              <a:spLocks noEditPoints="1"/>
            </p:cNvSpPr>
            <p:nvPr userDrawn="1"/>
          </p:nvSpPr>
          <p:spPr bwMode="auto">
            <a:xfrm>
              <a:off x="1302" y="548"/>
              <a:ext cx="45"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20" y="8"/>
                    <a:pt x="12" y="18"/>
                    <a:pt x="12" y="39"/>
                  </a:cubicBezTo>
                  <a:cubicBezTo>
                    <a:pt x="12" y="60"/>
                    <a:pt x="20"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Freeform 32"/>
            <p:cNvSpPr>
              <a:spLocks/>
            </p:cNvSpPr>
            <p:nvPr userDrawn="1"/>
          </p:nvSpPr>
          <p:spPr bwMode="auto">
            <a:xfrm>
              <a:off x="1381" y="528"/>
              <a:ext cx="41" cy="72"/>
            </a:xfrm>
            <a:custGeom>
              <a:avLst/>
              <a:gdLst/>
              <a:ahLst/>
              <a:cxnLst>
                <a:cxn ang="0">
                  <a:pos x="60" y="105"/>
                </a:cxn>
                <a:cxn ang="0">
                  <a:pos x="48" y="105"/>
                </a:cxn>
                <a:cxn ang="0">
                  <a:pos x="48"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60" y="57"/>
                </a:cxn>
                <a:cxn ang="0">
                  <a:pos x="60" y="105"/>
                </a:cxn>
              </a:cxnLst>
              <a:rect l="0" t="0" r="r" b="b"/>
              <a:pathLst>
                <a:path w="60" h="105">
                  <a:moveTo>
                    <a:pt x="60" y="105"/>
                  </a:moveTo>
                  <a:cubicBezTo>
                    <a:pt x="48" y="105"/>
                    <a:pt x="48" y="105"/>
                    <a:pt x="48" y="105"/>
                  </a:cubicBezTo>
                  <a:cubicBezTo>
                    <a:pt x="48" y="58"/>
                    <a:pt x="48" y="58"/>
                    <a:pt x="48" y="58"/>
                  </a:cubicBezTo>
                  <a:cubicBezTo>
                    <a:pt x="48" y="51"/>
                    <a:pt x="47" y="47"/>
                    <a:pt x="44" y="43"/>
                  </a:cubicBezTo>
                  <a:cubicBezTo>
                    <a:pt x="41" y="40"/>
                    <a:pt x="37" y="38"/>
                    <a:pt x="31" y="38"/>
                  </a:cubicBezTo>
                  <a:cubicBezTo>
                    <a:pt x="24" y="38"/>
                    <a:pt x="20"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7" y="32"/>
                    <a:pt x="24" y="29"/>
                    <a:pt x="33" y="29"/>
                  </a:cubicBezTo>
                  <a:cubicBezTo>
                    <a:pt x="42" y="29"/>
                    <a:pt x="49" y="32"/>
                    <a:pt x="54" y="37"/>
                  </a:cubicBezTo>
                  <a:cubicBezTo>
                    <a:pt x="58" y="42"/>
                    <a:pt x="60" y="49"/>
                    <a:pt x="60" y="57"/>
                  </a:cubicBezTo>
                  <a:lnTo>
                    <a:pt x="60"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33"/>
            <p:cNvSpPr>
              <a:spLocks noEditPoints="1"/>
            </p:cNvSpPr>
            <p:nvPr userDrawn="1"/>
          </p:nvSpPr>
          <p:spPr bwMode="auto">
            <a:xfrm>
              <a:off x="1434"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34"/>
            <p:cNvSpPr>
              <a:spLocks noEditPoints="1"/>
            </p:cNvSpPr>
            <p:nvPr userDrawn="1"/>
          </p:nvSpPr>
          <p:spPr bwMode="auto">
            <a:xfrm>
              <a:off x="1485" y="548"/>
              <a:ext cx="47" cy="73"/>
            </a:xfrm>
            <a:custGeom>
              <a:avLst/>
              <a:gdLst/>
              <a:ahLst/>
              <a:cxnLst>
                <a:cxn ang="0">
                  <a:pos x="34" y="77"/>
                </a:cxn>
                <a:cxn ang="0">
                  <a:pos x="20" y="76"/>
                </a:cxn>
                <a:cxn ang="0">
                  <a:pos x="20" y="107"/>
                </a:cxn>
                <a:cxn ang="0">
                  <a:pos x="8" y="107"/>
                </a:cxn>
                <a:cxn ang="0">
                  <a:pos x="8" y="10"/>
                </a:cxn>
                <a:cxn ang="0">
                  <a:pos x="0" y="10"/>
                </a:cxn>
                <a:cxn ang="0">
                  <a:pos x="0" y="1"/>
                </a:cxn>
                <a:cxn ang="0">
                  <a:pos x="16" y="1"/>
                </a:cxn>
                <a:cxn ang="0">
                  <a:pos x="18" y="10"/>
                </a:cxn>
                <a:cxn ang="0">
                  <a:pos x="40" y="0"/>
                </a:cxn>
                <a:cxn ang="0">
                  <a:pos x="70" y="37"/>
                </a:cxn>
                <a:cxn ang="0">
                  <a:pos x="34" y="77"/>
                </a:cxn>
                <a:cxn ang="0">
                  <a:pos x="39" y="9"/>
                </a:cxn>
                <a:cxn ang="0">
                  <a:pos x="24" y="15"/>
                </a:cxn>
                <a:cxn ang="0">
                  <a:pos x="20" y="31"/>
                </a:cxn>
                <a:cxn ang="0">
                  <a:pos x="20" y="67"/>
                </a:cxn>
                <a:cxn ang="0">
                  <a:pos x="33" y="69"/>
                </a:cxn>
                <a:cxn ang="0">
                  <a:pos x="58" y="38"/>
                </a:cxn>
                <a:cxn ang="0">
                  <a:pos x="39" y="9"/>
                </a:cxn>
              </a:cxnLst>
              <a:rect l="0" t="0" r="r" b="b"/>
              <a:pathLst>
                <a:path w="70" h="107">
                  <a:moveTo>
                    <a:pt x="34" y="77"/>
                  </a:moveTo>
                  <a:cubicBezTo>
                    <a:pt x="29" y="77"/>
                    <a:pt x="24" y="77"/>
                    <a:pt x="20" y="76"/>
                  </a:cubicBezTo>
                  <a:cubicBezTo>
                    <a:pt x="20" y="107"/>
                    <a:pt x="20" y="107"/>
                    <a:pt x="20" y="107"/>
                  </a:cubicBezTo>
                  <a:cubicBezTo>
                    <a:pt x="8" y="107"/>
                    <a:pt x="8" y="107"/>
                    <a:pt x="8" y="107"/>
                  </a:cubicBezTo>
                  <a:cubicBezTo>
                    <a:pt x="8" y="10"/>
                    <a:pt x="8" y="10"/>
                    <a:pt x="8" y="10"/>
                  </a:cubicBezTo>
                  <a:cubicBezTo>
                    <a:pt x="0" y="10"/>
                    <a:pt x="0" y="10"/>
                    <a:pt x="0" y="10"/>
                  </a:cubicBezTo>
                  <a:cubicBezTo>
                    <a:pt x="0" y="1"/>
                    <a:pt x="0" y="1"/>
                    <a:pt x="0" y="1"/>
                  </a:cubicBezTo>
                  <a:cubicBezTo>
                    <a:pt x="16" y="1"/>
                    <a:pt x="16" y="1"/>
                    <a:pt x="16" y="1"/>
                  </a:cubicBezTo>
                  <a:cubicBezTo>
                    <a:pt x="18" y="10"/>
                    <a:pt x="18" y="10"/>
                    <a:pt x="18" y="10"/>
                  </a:cubicBezTo>
                  <a:cubicBezTo>
                    <a:pt x="23" y="3"/>
                    <a:pt x="30" y="0"/>
                    <a:pt x="40" y="0"/>
                  </a:cubicBezTo>
                  <a:cubicBezTo>
                    <a:pt x="61" y="0"/>
                    <a:pt x="70" y="16"/>
                    <a:pt x="70" y="37"/>
                  </a:cubicBezTo>
                  <a:cubicBezTo>
                    <a:pt x="70" y="61"/>
                    <a:pt x="60" y="77"/>
                    <a:pt x="34" y="77"/>
                  </a:cubicBezTo>
                  <a:close/>
                  <a:moveTo>
                    <a:pt x="39" y="9"/>
                  </a:moveTo>
                  <a:cubicBezTo>
                    <a:pt x="32" y="9"/>
                    <a:pt x="27" y="11"/>
                    <a:pt x="24" y="15"/>
                  </a:cubicBezTo>
                  <a:cubicBezTo>
                    <a:pt x="21" y="19"/>
                    <a:pt x="20" y="24"/>
                    <a:pt x="20" y="31"/>
                  </a:cubicBezTo>
                  <a:cubicBezTo>
                    <a:pt x="20" y="67"/>
                    <a:pt x="20" y="67"/>
                    <a:pt x="20" y="67"/>
                  </a:cubicBezTo>
                  <a:cubicBezTo>
                    <a:pt x="24" y="68"/>
                    <a:pt x="29" y="69"/>
                    <a:pt x="33" y="69"/>
                  </a:cubicBezTo>
                  <a:cubicBezTo>
                    <a:pt x="53" y="69"/>
                    <a:pt x="58" y="57"/>
                    <a:pt x="58" y="38"/>
                  </a:cubicBezTo>
                  <a:cubicBezTo>
                    <a:pt x="58" y="18"/>
                    <a:pt x="51"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35"/>
            <p:cNvSpPr>
              <a:spLocks noEditPoints="1"/>
            </p:cNvSpPr>
            <p:nvPr userDrawn="1"/>
          </p:nvSpPr>
          <p:spPr bwMode="auto">
            <a:xfrm>
              <a:off x="1538" y="548"/>
              <a:ext cx="49" cy="73"/>
            </a:xfrm>
            <a:custGeom>
              <a:avLst/>
              <a:gdLst/>
              <a:ahLst/>
              <a:cxnLst>
                <a:cxn ang="0">
                  <a:pos x="35" y="77"/>
                </a:cxn>
                <a:cxn ang="0">
                  <a:pos x="21" y="76"/>
                </a:cxn>
                <a:cxn ang="0">
                  <a:pos x="21" y="107"/>
                </a:cxn>
                <a:cxn ang="0">
                  <a:pos x="9" y="107"/>
                </a:cxn>
                <a:cxn ang="0">
                  <a:pos x="9" y="10"/>
                </a:cxn>
                <a:cxn ang="0">
                  <a:pos x="0" y="10"/>
                </a:cxn>
                <a:cxn ang="0">
                  <a:pos x="0" y="1"/>
                </a:cxn>
                <a:cxn ang="0">
                  <a:pos x="17" y="1"/>
                </a:cxn>
                <a:cxn ang="0">
                  <a:pos x="19" y="10"/>
                </a:cxn>
                <a:cxn ang="0">
                  <a:pos x="41" y="0"/>
                </a:cxn>
                <a:cxn ang="0">
                  <a:pos x="71" y="37"/>
                </a:cxn>
                <a:cxn ang="0">
                  <a:pos x="35" y="77"/>
                </a:cxn>
                <a:cxn ang="0">
                  <a:pos x="39" y="9"/>
                </a:cxn>
                <a:cxn ang="0">
                  <a:pos x="25" y="15"/>
                </a:cxn>
                <a:cxn ang="0">
                  <a:pos x="21" y="31"/>
                </a:cxn>
                <a:cxn ang="0">
                  <a:pos x="21" y="67"/>
                </a:cxn>
                <a:cxn ang="0">
                  <a:pos x="34" y="69"/>
                </a:cxn>
                <a:cxn ang="0">
                  <a:pos x="59" y="38"/>
                </a:cxn>
                <a:cxn ang="0">
                  <a:pos x="39" y="9"/>
                </a:cxn>
              </a:cxnLst>
              <a:rect l="0" t="0" r="r" b="b"/>
              <a:pathLst>
                <a:path w="71" h="107">
                  <a:moveTo>
                    <a:pt x="35" y="77"/>
                  </a:moveTo>
                  <a:cubicBezTo>
                    <a:pt x="30" y="77"/>
                    <a:pt x="25" y="77"/>
                    <a:pt x="21" y="76"/>
                  </a:cubicBezTo>
                  <a:cubicBezTo>
                    <a:pt x="21" y="107"/>
                    <a:pt x="21" y="107"/>
                    <a:pt x="21" y="107"/>
                  </a:cubicBezTo>
                  <a:cubicBezTo>
                    <a:pt x="9" y="107"/>
                    <a:pt x="9" y="107"/>
                    <a:pt x="9" y="107"/>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3"/>
                    <a:pt x="31" y="0"/>
                    <a:pt x="41" y="0"/>
                  </a:cubicBezTo>
                  <a:cubicBezTo>
                    <a:pt x="62" y="0"/>
                    <a:pt x="71" y="16"/>
                    <a:pt x="71" y="37"/>
                  </a:cubicBezTo>
                  <a:cubicBezTo>
                    <a:pt x="71" y="61"/>
                    <a:pt x="61" y="77"/>
                    <a:pt x="35" y="77"/>
                  </a:cubicBezTo>
                  <a:close/>
                  <a:moveTo>
                    <a:pt x="39" y="9"/>
                  </a:moveTo>
                  <a:cubicBezTo>
                    <a:pt x="33" y="9"/>
                    <a:pt x="28" y="11"/>
                    <a:pt x="25" y="15"/>
                  </a:cubicBezTo>
                  <a:cubicBezTo>
                    <a:pt x="22" y="19"/>
                    <a:pt x="21" y="24"/>
                    <a:pt x="21" y="31"/>
                  </a:cubicBezTo>
                  <a:cubicBezTo>
                    <a:pt x="21" y="67"/>
                    <a:pt x="21" y="67"/>
                    <a:pt x="21" y="67"/>
                  </a:cubicBezTo>
                  <a:cubicBezTo>
                    <a:pt x="25" y="68"/>
                    <a:pt x="30" y="69"/>
                    <a:pt x="34" y="69"/>
                  </a:cubicBezTo>
                  <a:cubicBezTo>
                    <a:pt x="53" y="69"/>
                    <a:pt x="59" y="57"/>
                    <a:pt x="59" y="38"/>
                  </a:cubicBezTo>
                  <a:cubicBezTo>
                    <a:pt x="59" y="18"/>
                    <a:pt x="52"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36"/>
            <p:cNvSpPr>
              <a:spLocks noEditPoints="1"/>
            </p:cNvSpPr>
            <p:nvPr userDrawn="1"/>
          </p:nvSpPr>
          <p:spPr bwMode="auto">
            <a:xfrm>
              <a:off x="1594" y="548"/>
              <a:ext cx="43"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37"/>
            <p:cNvSpPr>
              <a:spLocks/>
            </p:cNvSpPr>
            <p:nvPr userDrawn="1"/>
          </p:nvSpPr>
          <p:spPr bwMode="auto">
            <a:xfrm>
              <a:off x="1644" y="548"/>
              <a:ext cx="46"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38"/>
            <p:cNvSpPr>
              <a:spLocks/>
            </p:cNvSpPr>
            <p:nvPr userDrawn="1"/>
          </p:nvSpPr>
          <p:spPr bwMode="auto">
            <a:xfrm>
              <a:off x="445" y="254"/>
              <a:ext cx="121" cy="61"/>
            </a:xfrm>
            <a:custGeom>
              <a:avLst/>
              <a:gdLst/>
              <a:ahLst/>
              <a:cxnLst>
                <a:cxn ang="0">
                  <a:pos x="8" y="76"/>
                </a:cxn>
                <a:cxn ang="0">
                  <a:pos x="15" y="69"/>
                </a:cxn>
                <a:cxn ang="0">
                  <a:pos x="175" y="85"/>
                </a:cxn>
                <a:cxn ang="0">
                  <a:pos x="178" y="89"/>
                </a:cxn>
                <a:cxn ang="0">
                  <a:pos x="178" y="89"/>
                </a:cxn>
                <a:cxn ang="0">
                  <a:pos x="177" y="81"/>
                </a:cxn>
                <a:cxn ang="0">
                  <a:pos x="177" y="80"/>
                </a:cxn>
                <a:cxn ang="0">
                  <a:pos x="176" y="72"/>
                </a:cxn>
                <a:cxn ang="0">
                  <a:pos x="172" y="58"/>
                </a:cxn>
                <a:cxn ang="0">
                  <a:pos x="165" y="45"/>
                </a:cxn>
                <a:cxn ang="0">
                  <a:pos x="176" y="8"/>
                </a:cxn>
                <a:cxn ang="0">
                  <a:pos x="141" y="17"/>
                </a:cxn>
                <a:cxn ang="0">
                  <a:pos x="121" y="6"/>
                </a:cxn>
                <a:cxn ang="0">
                  <a:pos x="112" y="4"/>
                </a:cxn>
                <a:cxn ang="0">
                  <a:pos x="103" y="1"/>
                </a:cxn>
                <a:cxn ang="0">
                  <a:pos x="70" y="2"/>
                </a:cxn>
                <a:cxn ang="0">
                  <a:pos x="70" y="2"/>
                </a:cxn>
                <a:cxn ang="0">
                  <a:pos x="64" y="4"/>
                </a:cxn>
                <a:cxn ang="0">
                  <a:pos x="62" y="4"/>
                </a:cxn>
                <a:cxn ang="0">
                  <a:pos x="56" y="6"/>
                </a:cxn>
                <a:cxn ang="0">
                  <a:pos x="56" y="7"/>
                </a:cxn>
                <a:cxn ang="0">
                  <a:pos x="51" y="9"/>
                </a:cxn>
                <a:cxn ang="0">
                  <a:pos x="49" y="9"/>
                </a:cxn>
                <a:cxn ang="0">
                  <a:pos x="44" y="12"/>
                </a:cxn>
                <a:cxn ang="0">
                  <a:pos x="43" y="13"/>
                </a:cxn>
                <a:cxn ang="0">
                  <a:pos x="39" y="16"/>
                </a:cxn>
                <a:cxn ang="0">
                  <a:pos x="38" y="16"/>
                </a:cxn>
                <a:cxn ang="0">
                  <a:pos x="33" y="20"/>
                </a:cxn>
                <a:cxn ang="0">
                  <a:pos x="32" y="21"/>
                </a:cxn>
                <a:cxn ang="0">
                  <a:pos x="28" y="24"/>
                </a:cxn>
                <a:cxn ang="0">
                  <a:pos x="27" y="25"/>
                </a:cxn>
                <a:cxn ang="0">
                  <a:pos x="23" y="29"/>
                </a:cxn>
                <a:cxn ang="0">
                  <a:pos x="22" y="30"/>
                </a:cxn>
                <a:cxn ang="0">
                  <a:pos x="18" y="34"/>
                </a:cxn>
                <a:cxn ang="0">
                  <a:pos x="18" y="35"/>
                </a:cxn>
                <a:cxn ang="0">
                  <a:pos x="15" y="39"/>
                </a:cxn>
                <a:cxn ang="0">
                  <a:pos x="14" y="40"/>
                </a:cxn>
                <a:cxn ang="0">
                  <a:pos x="11" y="46"/>
                </a:cxn>
                <a:cxn ang="0">
                  <a:pos x="11" y="46"/>
                </a:cxn>
                <a:cxn ang="0">
                  <a:pos x="8" y="51"/>
                </a:cxn>
                <a:cxn ang="0">
                  <a:pos x="8" y="52"/>
                </a:cxn>
                <a:cxn ang="0">
                  <a:pos x="5" y="58"/>
                </a:cxn>
                <a:cxn ang="0">
                  <a:pos x="5" y="59"/>
                </a:cxn>
                <a:cxn ang="0">
                  <a:pos x="3" y="64"/>
                </a:cxn>
                <a:cxn ang="0">
                  <a:pos x="3" y="65"/>
                </a:cxn>
                <a:cxn ang="0">
                  <a:pos x="2" y="70"/>
                </a:cxn>
                <a:cxn ang="0">
                  <a:pos x="1" y="72"/>
                </a:cxn>
                <a:cxn ang="0">
                  <a:pos x="0" y="78"/>
                </a:cxn>
                <a:cxn ang="0">
                  <a:pos x="8" y="76"/>
                </a:cxn>
              </a:cxnLst>
              <a:rect l="0" t="0" r="r" b="b"/>
              <a:pathLst>
                <a:path w="178" h="89">
                  <a:moveTo>
                    <a:pt x="8" y="76"/>
                  </a:moveTo>
                  <a:cubicBezTo>
                    <a:pt x="10" y="73"/>
                    <a:pt x="13" y="71"/>
                    <a:pt x="15" y="69"/>
                  </a:cubicBezTo>
                  <a:cubicBezTo>
                    <a:pt x="63" y="29"/>
                    <a:pt x="134" y="36"/>
                    <a:pt x="175" y="85"/>
                  </a:cubicBezTo>
                  <a:cubicBezTo>
                    <a:pt x="176" y="86"/>
                    <a:pt x="177" y="88"/>
                    <a:pt x="178" y="89"/>
                  </a:cubicBezTo>
                  <a:cubicBezTo>
                    <a:pt x="178" y="89"/>
                    <a:pt x="178" y="89"/>
                    <a:pt x="178" y="89"/>
                  </a:cubicBezTo>
                  <a:cubicBezTo>
                    <a:pt x="178" y="86"/>
                    <a:pt x="178" y="83"/>
                    <a:pt x="177" y="81"/>
                  </a:cubicBezTo>
                  <a:cubicBezTo>
                    <a:pt x="177" y="80"/>
                    <a:pt x="177" y="80"/>
                    <a:pt x="177" y="80"/>
                  </a:cubicBezTo>
                  <a:cubicBezTo>
                    <a:pt x="177" y="78"/>
                    <a:pt x="177" y="75"/>
                    <a:pt x="176" y="72"/>
                  </a:cubicBezTo>
                  <a:cubicBezTo>
                    <a:pt x="175" y="67"/>
                    <a:pt x="173" y="62"/>
                    <a:pt x="172" y="58"/>
                  </a:cubicBezTo>
                  <a:cubicBezTo>
                    <a:pt x="170" y="53"/>
                    <a:pt x="168" y="49"/>
                    <a:pt x="165" y="45"/>
                  </a:cubicBezTo>
                  <a:cubicBezTo>
                    <a:pt x="176" y="8"/>
                    <a:pt x="176" y="8"/>
                    <a:pt x="176" y="8"/>
                  </a:cubicBezTo>
                  <a:cubicBezTo>
                    <a:pt x="141" y="17"/>
                    <a:pt x="141" y="17"/>
                    <a:pt x="141" y="17"/>
                  </a:cubicBezTo>
                  <a:cubicBezTo>
                    <a:pt x="134" y="13"/>
                    <a:pt x="128" y="9"/>
                    <a:pt x="121" y="6"/>
                  </a:cubicBezTo>
                  <a:cubicBezTo>
                    <a:pt x="118" y="5"/>
                    <a:pt x="115" y="4"/>
                    <a:pt x="112" y="4"/>
                  </a:cubicBezTo>
                  <a:cubicBezTo>
                    <a:pt x="109" y="3"/>
                    <a:pt x="106" y="2"/>
                    <a:pt x="103" y="1"/>
                  </a:cubicBezTo>
                  <a:cubicBezTo>
                    <a:pt x="92" y="0"/>
                    <a:pt x="81" y="0"/>
                    <a:pt x="70" y="2"/>
                  </a:cubicBezTo>
                  <a:cubicBezTo>
                    <a:pt x="70" y="2"/>
                    <a:pt x="70" y="2"/>
                    <a:pt x="70" y="2"/>
                  </a:cubicBezTo>
                  <a:cubicBezTo>
                    <a:pt x="68" y="3"/>
                    <a:pt x="66" y="3"/>
                    <a:pt x="64" y="4"/>
                  </a:cubicBezTo>
                  <a:cubicBezTo>
                    <a:pt x="63" y="4"/>
                    <a:pt x="63" y="4"/>
                    <a:pt x="62" y="4"/>
                  </a:cubicBezTo>
                  <a:cubicBezTo>
                    <a:pt x="60" y="5"/>
                    <a:pt x="58" y="5"/>
                    <a:pt x="56" y="6"/>
                  </a:cubicBezTo>
                  <a:cubicBezTo>
                    <a:pt x="56" y="7"/>
                    <a:pt x="56" y="7"/>
                    <a:pt x="56" y="7"/>
                  </a:cubicBezTo>
                  <a:cubicBezTo>
                    <a:pt x="54" y="7"/>
                    <a:pt x="52" y="8"/>
                    <a:pt x="51" y="9"/>
                  </a:cubicBezTo>
                  <a:cubicBezTo>
                    <a:pt x="50" y="9"/>
                    <a:pt x="50" y="9"/>
                    <a:pt x="49" y="9"/>
                  </a:cubicBezTo>
                  <a:cubicBezTo>
                    <a:pt x="48" y="10"/>
                    <a:pt x="46" y="11"/>
                    <a:pt x="44" y="12"/>
                  </a:cubicBezTo>
                  <a:cubicBezTo>
                    <a:pt x="43" y="13"/>
                    <a:pt x="43" y="13"/>
                    <a:pt x="43" y="13"/>
                  </a:cubicBezTo>
                  <a:cubicBezTo>
                    <a:pt x="42" y="14"/>
                    <a:pt x="40" y="15"/>
                    <a:pt x="39" y="16"/>
                  </a:cubicBezTo>
                  <a:cubicBezTo>
                    <a:pt x="38" y="16"/>
                    <a:pt x="38" y="16"/>
                    <a:pt x="38" y="16"/>
                  </a:cubicBezTo>
                  <a:cubicBezTo>
                    <a:pt x="36" y="17"/>
                    <a:pt x="35" y="18"/>
                    <a:pt x="33" y="20"/>
                  </a:cubicBezTo>
                  <a:cubicBezTo>
                    <a:pt x="32" y="21"/>
                    <a:pt x="32" y="21"/>
                    <a:pt x="32" y="21"/>
                  </a:cubicBezTo>
                  <a:cubicBezTo>
                    <a:pt x="31" y="22"/>
                    <a:pt x="29" y="23"/>
                    <a:pt x="28" y="24"/>
                  </a:cubicBezTo>
                  <a:cubicBezTo>
                    <a:pt x="27" y="25"/>
                    <a:pt x="27" y="25"/>
                    <a:pt x="27" y="25"/>
                  </a:cubicBezTo>
                  <a:cubicBezTo>
                    <a:pt x="26" y="26"/>
                    <a:pt x="25" y="27"/>
                    <a:pt x="23" y="29"/>
                  </a:cubicBezTo>
                  <a:cubicBezTo>
                    <a:pt x="22" y="30"/>
                    <a:pt x="22" y="30"/>
                    <a:pt x="22" y="30"/>
                  </a:cubicBezTo>
                  <a:cubicBezTo>
                    <a:pt x="21" y="31"/>
                    <a:pt x="20" y="33"/>
                    <a:pt x="18" y="34"/>
                  </a:cubicBezTo>
                  <a:cubicBezTo>
                    <a:pt x="18" y="35"/>
                    <a:pt x="18" y="35"/>
                    <a:pt x="18" y="35"/>
                  </a:cubicBezTo>
                  <a:cubicBezTo>
                    <a:pt x="17" y="36"/>
                    <a:pt x="16" y="38"/>
                    <a:pt x="15" y="39"/>
                  </a:cubicBezTo>
                  <a:cubicBezTo>
                    <a:pt x="14" y="40"/>
                    <a:pt x="14" y="40"/>
                    <a:pt x="14" y="40"/>
                  </a:cubicBezTo>
                  <a:cubicBezTo>
                    <a:pt x="13" y="42"/>
                    <a:pt x="12" y="44"/>
                    <a:pt x="11" y="46"/>
                  </a:cubicBezTo>
                  <a:cubicBezTo>
                    <a:pt x="11" y="46"/>
                    <a:pt x="11" y="46"/>
                    <a:pt x="11" y="46"/>
                  </a:cubicBezTo>
                  <a:cubicBezTo>
                    <a:pt x="10" y="48"/>
                    <a:pt x="9" y="49"/>
                    <a:pt x="8" y="51"/>
                  </a:cubicBezTo>
                  <a:cubicBezTo>
                    <a:pt x="8" y="52"/>
                    <a:pt x="8" y="52"/>
                    <a:pt x="8" y="52"/>
                  </a:cubicBezTo>
                  <a:cubicBezTo>
                    <a:pt x="7" y="54"/>
                    <a:pt x="6" y="56"/>
                    <a:pt x="5" y="58"/>
                  </a:cubicBezTo>
                  <a:cubicBezTo>
                    <a:pt x="5" y="59"/>
                    <a:pt x="5" y="59"/>
                    <a:pt x="5" y="59"/>
                  </a:cubicBezTo>
                  <a:cubicBezTo>
                    <a:pt x="4" y="60"/>
                    <a:pt x="4" y="62"/>
                    <a:pt x="3" y="64"/>
                  </a:cubicBezTo>
                  <a:cubicBezTo>
                    <a:pt x="3" y="65"/>
                    <a:pt x="3" y="65"/>
                    <a:pt x="3" y="65"/>
                  </a:cubicBezTo>
                  <a:cubicBezTo>
                    <a:pt x="3" y="67"/>
                    <a:pt x="2" y="68"/>
                    <a:pt x="2" y="70"/>
                  </a:cubicBezTo>
                  <a:cubicBezTo>
                    <a:pt x="1" y="71"/>
                    <a:pt x="1" y="71"/>
                    <a:pt x="1" y="72"/>
                  </a:cubicBezTo>
                  <a:cubicBezTo>
                    <a:pt x="1" y="74"/>
                    <a:pt x="1" y="76"/>
                    <a:pt x="0" y="78"/>
                  </a:cubicBezTo>
                  <a:cubicBezTo>
                    <a:pt x="3" y="77"/>
                    <a:pt x="5" y="76"/>
                    <a:pt x="8" y="76"/>
                  </a:cubicBezTo>
                  <a:close/>
                </a:path>
              </a:pathLst>
            </a:custGeom>
            <a:solidFill>
              <a:srgbClr val="97D7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39"/>
            <p:cNvSpPr>
              <a:spLocks/>
            </p:cNvSpPr>
            <p:nvPr userDrawn="1"/>
          </p:nvSpPr>
          <p:spPr bwMode="auto">
            <a:xfrm>
              <a:off x="382" y="308"/>
              <a:ext cx="83" cy="120"/>
            </a:xfrm>
            <a:custGeom>
              <a:avLst/>
              <a:gdLst/>
              <a:ahLst/>
              <a:cxnLst>
                <a:cxn ang="0">
                  <a:pos x="122" y="175"/>
                </a:cxn>
                <a:cxn ang="0">
                  <a:pos x="94" y="151"/>
                </a:cxn>
                <a:cxn ang="0">
                  <a:pos x="92" y="7"/>
                </a:cxn>
                <a:cxn ang="0">
                  <a:pos x="92" y="0"/>
                </a:cxn>
                <a:cxn ang="0">
                  <a:pos x="92" y="0"/>
                </a:cxn>
                <a:cxn ang="0">
                  <a:pos x="88" y="1"/>
                </a:cxn>
                <a:cxn ang="0">
                  <a:pos x="87" y="1"/>
                </a:cxn>
                <a:cxn ang="0">
                  <a:pos x="66" y="13"/>
                </a:cxn>
                <a:cxn ang="0">
                  <a:pos x="65" y="14"/>
                </a:cxn>
                <a:cxn ang="0">
                  <a:pos x="62" y="16"/>
                </a:cxn>
                <a:cxn ang="0">
                  <a:pos x="61" y="17"/>
                </a:cxn>
                <a:cxn ang="0">
                  <a:pos x="58" y="20"/>
                </a:cxn>
                <a:cxn ang="0">
                  <a:pos x="57" y="20"/>
                </a:cxn>
                <a:cxn ang="0">
                  <a:pos x="54" y="23"/>
                </a:cxn>
                <a:cxn ang="0">
                  <a:pos x="54" y="24"/>
                </a:cxn>
                <a:cxn ang="0">
                  <a:pos x="47" y="31"/>
                </a:cxn>
                <a:cxn ang="0">
                  <a:pos x="47" y="32"/>
                </a:cxn>
                <a:cxn ang="0">
                  <a:pos x="45" y="35"/>
                </a:cxn>
                <a:cxn ang="0">
                  <a:pos x="44" y="37"/>
                </a:cxn>
                <a:cxn ang="0">
                  <a:pos x="42" y="40"/>
                </a:cxn>
                <a:cxn ang="0">
                  <a:pos x="41" y="41"/>
                </a:cxn>
                <a:cxn ang="0">
                  <a:pos x="39" y="44"/>
                </a:cxn>
                <a:cxn ang="0">
                  <a:pos x="39" y="46"/>
                </a:cxn>
                <a:cxn ang="0">
                  <a:pos x="37" y="49"/>
                </a:cxn>
                <a:cxn ang="0">
                  <a:pos x="36" y="50"/>
                </a:cxn>
                <a:cxn ang="0">
                  <a:pos x="34" y="55"/>
                </a:cxn>
                <a:cxn ang="0">
                  <a:pos x="34" y="55"/>
                </a:cxn>
                <a:cxn ang="0">
                  <a:pos x="33" y="58"/>
                </a:cxn>
                <a:cxn ang="0">
                  <a:pos x="29" y="77"/>
                </a:cxn>
                <a:cxn ang="0">
                  <a:pos x="29" y="84"/>
                </a:cxn>
                <a:cxn ang="0">
                  <a:pos x="0" y="110"/>
                </a:cxn>
                <a:cxn ang="0">
                  <a:pos x="35" y="120"/>
                </a:cxn>
                <a:cxn ang="0">
                  <a:pos x="39" y="129"/>
                </a:cxn>
                <a:cxn ang="0">
                  <a:pos x="43" y="137"/>
                </a:cxn>
                <a:cxn ang="0">
                  <a:pos x="46" y="140"/>
                </a:cxn>
                <a:cxn ang="0">
                  <a:pos x="52" y="148"/>
                </a:cxn>
                <a:cxn ang="0">
                  <a:pos x="73" y="165"/>
                </a:cxn>
                <a:cxn ang="0">
                  <a:pos x="77" y="168"/>
                </a:cxn>
                <a:cxn ang="0">
                  <a:pos x="86" y="171"/>
                </a:cxn>
                <a:cxn ang="0">
                  <a:pos x="87" y="172"/>
                </a:cxn>
                <a:cxn ang="0">
                  <a:pos x="91" y="173"/>
                </a:cxn>
                <a:cxn ang="0">
                  <a:pos x="92" y="173"/>
                </a:cxn>
                <a:cxn ang="0">
                  <a:pos x="95" y="174"/>
                </a:cxn>
                <a:cxn ang="0">
                  <a:pos x="96" y="174"/>
                </a:cxn>
                <a:cxn ang="0">
                  <a:pos x="100" y="175"/>
                </a:cxn>
                <a:cxn ang="0">
                  <a:pos x="100" y="175"/>
                </a:cxn>
                <a:cxn ang="0">
                  <a:pos x="104" y="176"/>
                </a:cxn>
                <a:cxn ang="0">
                  <a:pos x="105" y="176"/>
                </a:cxn>
                <a:cxn ang="0">
                  <a:pos x="109" y="177"/>
                </a:cxn>
                <a:cxn ang="0">
                  <a:pos x="109" y="177"/>
                </a:cxn>
                <a:cxn ang="0">
                  <a:pos x="122" y="177"/>
                </a:cxn>
                <a:cxn ang="0">
                  <a:pos x="122" y="175"/>
                </a:cxn>
              </a:cxnLst>
              <a:rect l="0" t="0" r="r" b="b"/>
              <a:pathLst>
                <a:path w="122" h="177">
                  <a:moveTo>
                    <a:pt x="122" y="175"/>
                  </a:moveTo>
                  <a:cubicBezTo>
                    <a:pt x="112" y="169"/>
                    <a:pt x="102" y="161"/>
                    <a:pt x="94" y="151"/>
                  </a:cubicBezTo>
                  <a:cubicBezTo>
                    <a:pt x="58" y="108"/>
                    <a:pt x="59" y="48"/>
                    <a:pt x="92" y="7"/>
                  </a:cubicBezTo>
                  <a:cubicBezTo>
                    <a:pt x="92" y="5"/>
                    <a:pt x="92" y="2"/>
                    <a:pt x="92" y="0"/>
                  </a:cubicBezTo>
                  <a:cubicBezTo>
                    <a:pt x="92" y="0"/>
                    <a:pt x="92" y="0"/>
                    <a:pt x="92" y="0"/>
                  </a:cubicBezTo>
                  <a:cubicBezTo>
                    <a:pt x="91" y="0"/>
                    <a:pt x="89" y="1"/>
                    <a:pt x="88" y="1"/>
                  </a:cubicBezTo>
                  <a:cubicBezTo>
                    <a:pt x="87" y="1"/>
                    <a:pt x="87" y="1"/>
                    <a:pt x="87" y="1"/>
                  </a:cubicBezTo>
                  <a:cubicBezTo>
                    <a:pt x="80" y="4"/>
                    <a:pt x="72" y="8"/>
                    <a:pt x="66" y="13"/>
                  </a:cubicBezTo>
                  <a:cubicBezTo>
                    <a:pt x="65" y="14"/>
                    <a:pt x="65" y="14"/>
                    <a:pt x="65" y="14"/>
                  </a:cubicBezTo>
                  <a:cubicBezTo>
                    <a:pt x="64" y="15"/>
                    <a:pt x="63" y="16"/>
                    <a:pt x="62" y="16"/>
                  </a:cubicBezTo>
                  <a:cubicBezTo>
                    <a:pt x="61" y="17"/>
                    <a:pt x="61" y="17"/>
                    <a:pt x="61" y="17"/>
                  </a:cubicBezTo>
                  <a:cubicBezTo>
                    <a:pt x="60" y="18"/>
                    <a:pt x="59" y="19"/>
                    <a:pt x="58" y="20"/>
                  </a:cubicBezTo>
                  <a:cubicBezTo>
                    <a:pt x="57" y="20"/>
                    <a:pt x="57" y="20"/>
                    <a:pt x="57" y="20"/>
                  </a:cubicBezTo>
                  <a:cubicBezTo>
                    <a:pt x="56" y="21"/>
                    <a:pt x="55" y="22"/>
                    <a:pt x="54" y="23"/>
                  </a:cubicBezTo>
                  <a:cubicBezTo>
                    <a:pt x="54" y="24"/>
                    <a:pt x="54" y="24"/>
                    <a:pt x="54" y="24"/>
                  </a:cubicBezTo>
                  <a:cubicBezTo>
                    <a:pt x="52" y="26"/>
                    <a:pt x="49" y="29"/>
                    <a:pt x="47" y="31"/>
                  </a:cubicBezTo>
                  <a:cubicBezTo>
                    <a:pt x="47" y="32"/>
                    <a:pt x="47" y="32"/>
                    <a:pt x="47" y="32"/>
                  </a:cubicBezTo>
                  <a:cubicBezTo>
                    <a:pt x="46" y="33"/>
                    <a:pt x="45" y="34"/>
                    <a:pt x="45" y="35"/>
                  </a:cubicBezTo>
                  <a:cubicBezTo>
                    <a:pt x="44" y="36"/>
                    <a:pt x="44" y="36"/>
                    <a:pt x="44" y="37"/>
                  </a:cubicBezTo>
                  <a:cubicBezTo>
                    <a:pt x="43" y="38"/>
                    <a:pt x="42" y="39"/>
                    <a:pt x="42" y="40"/>
                  </a:cubicBezTo>
                  <a:cubicBezTo>
                    <a:pt x="42" y="40"/>
                    <a:pt x="41" y="41"/>
                    <a:pt x="41" y="41"/>
                  </a:cubicBezTo>
                  <a:cubicBezTo>
                    <a:pt x="40" y="42"/>
                    <a:pt x="40" y="43"/>
                    <a:pt x="39" y="44"/>
                  </a:cubicBezTo>
                  <a:cubicBezTo>
                    <a:pt x="39" y="44"/>
                    <a:pt x="39" y="45"/>
                    <a:pt x="39" y="46"/>
                  </a:cubicBezTo>
                  <a:cubicBezTo>
                    <a:pt x="38" y="47"/>
                    <a:pt x="38" y="48"/>
                    <a:pt x="37" y="49"/>
                  </a:cubicBezTo>
                  <a:cubicBezTo>
                    <a:pt x="37" y="49"/>
                    <a:pt x="37" y="50"/>
                    <a:pt x="36" y="50"/>
                  </a:cubicBezTo>
                  <a:cubicBezTo>
                    <a:pt x="36" y="52"/>
                    <a:pt x="35" y="53"/>
                    <a:pt x="34" y="55"/>
                  </a:cubicBezTo>
                  <a:cubicBezTo>
                    <a:pt x="34" y="55"/>
                    <a:pt x="34" y="55"/>
                    <a:pt x="34" y="55"/>
                  </a:cubicBezTo>
                  <a:cubicBezTo>
                    <a:pt x="34" y="56"/>
                    <a:pt x="34" y="57"/>
                    <a:pt x="33" y="58"/>
                  </a:cubicBezTo>
                  <a:cubicBezTo>
                    <a:pt x="31" y="64"/>
                    <a:pt x="30" y="70"/>
                    <a:pt x="29" y="77"/>
                  </a:cubicBezTo>
                  <a:cubicBezTo>
                    <a:pt x="29" y="79"/>
                    <a:pt x="29" y="82"/>
                    <a:pt x="29" y="84"/>
                  </a:cubicBezTo>
                  <a:cubicBezTo>
                    <a:pt x="0" y="110"/>
                    <a:pt x="0" y="110"/>
                    <a:pt x="0" y="110"/>
                  </a:cubicBezTo>
                  <a:cubicBezTo>
                    <a:pt x="35" y="120"/>
                    <a:pt x="35" y="120"/>
                    <a:pt x="35" y="120"/>
                  </a:cubicBezTo>
                  <a:cubicBezTo>
                    <a:pt x="36" y="123"/>
                    <a:pt x="37" y="126"/>
                    <a:pt x="39" y="129"/>
                  </a:cubicBezTo>
                  <a:cubicBezTo>
                    <a:pt x="40" y="131"/>
                    <a:pt x="42" y="134"/>
                    <a:pt x="43" y="137"/>
                  </a:cubicBezTo>
                  <a:cubicBezTo>
                    <a:pt x="44" y="138"/>
                    <a:pt x="45" y="139"/>
                    <a:pt x="46" y="140"/>
                  </a:cubicBezTo>
                  <a:cubicBezTo>
                    <a:pt x="48" y="143"/>
                    <a:pt x="49" y="145"/>
                    <a:pt x="52" y="148"/>
                  </a:cubicBezTo>
                  <a:cubicBezTo>
                    <a:pt x="58" y="155"/>
                    <a:pt x="65" y="160"/>
                    <a:pt x="73" y="165"/>
                  </a:cubicBezTo>
                  <a:cubicBezTo>
                    <a:pt x="75" y="166"/>
                    <a:pt x="76" y="167"/>
                    <a:pt x="77" y="168"/>
                  </a:cubicBezTo>
                  <a:cubicBezTo>
                    <a:pt x="80" y="169"/>
                    <a:pt x="83" y="170"/>
                    <a:pt x="86" y="171"/>
                  </a:cubicBezTo>
                  <a:cubicBezTo>
                    <a:pt x="87" y="172"/>
                    <a:pt x="87" y="172"/>
                    <a:pt x="87" y="172"/>
                  </a:cubicBezTo>
                  <a:cubicBezTo>
                    <a:pt x="88" y="172"/>
                    <a:pt x="89" y="173"/>
                    <a:pt x="91" y="173"/>
                  </a:cubicBezTo>
                  <a:cubicBezTo>
                    <a:pt x="92" y="173"/>
                    <a:pt x="92" y="173"/>
                    <a:pt x="92" y="173"/>
                  </a:cubicBezTo>
                  <a:cubicBezTo>
                    <a:pt x="93" y="174"/>
                    <a:pt x="94" y="174"/>
                    <a:pt x="95" y="174"/>
                  </a:cubicBezTo>
                  <a:cubicBezTo>
                    <a:pt x="96" y="174"/>
                    <a:pt x="96" y="174"/>
                    <a:pt x="96" y="174"/>
                  </a:cubicBezTo>
                  <a:cubicBezTo>
                    <a:pt x="97" y="175"/>
                    <a:pt x="99" y="175"/>
                    <a:pt x="100" y="175"/>
                  </a:cubicBezTo>
                  <a:cubicBezTo>
                    <a:pt x="100" y="175"/>
                    <a:pt x="100" y="175"/>
                    <a:pt x="100" y="175"/>
                  </a:cubicBezTo>
                  <a:cubicBezTo>
                    <a:pt x="102" y="176"/>
                    <a:pt x="103" y="176"/>
                    <a:pt x="104" y="176"/>
                  </a:cubicBezTo>
                  <a:cubicBezTo>
                    <a:pt x="105" y="176"/>
                    <a:pt x="105" y="176"/>
                    <a:pt x="105" y="176"/>
                  </a:cubicBezTo>
                  <a:cubicBezTo>
                    <a:pt x="106" y="176"/>
                    <a:pt x="108" y="177"/>
                    <a:pt x="109" y="177"/>
                  </a:cubicBezTo>
                  <a:cubicBezTo>
                    <a:pt x="109" y="177"/>
                    <a:pt x="109" y="177"/>
                    <a:pt x="109" y="177"/>
                  </a:cubicBezTo>
                  <a:cubicBezTo>
                    <a:pt x="114" y="177"/>
                    <a:pt x="118" y="177"/>
                    <a:pt x="122" y="177"/>
                  </a:cubicBezTo>
                  <a:lnTo>
                    <a:pt x="122" y="175"/>
                  </a:lnTo>
                  <a:close/>
                </a:path>
              </a:pathLst>
            </a:custGeom>
            <a:solidFill>
              <a:srgbClr val="FF671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40"/>
            <p:cNvSpPr>
              <a:spLocks/>
            </p:cNvSpPr>
            <p:nvPr userDrawn="1"/>
          </p:nvSpPr>
          <p:spPr bwMode="auto">
            <a:xfrm>
              <a:off x="445" y="306"/>
              <a:ext cx="5" cy="6"/>
            </a:xfrm>
            <a:custGeom>
              <a:avLst/>
              <a:gdLst/>
              <a:ahLst/>
              <a:cxnLst>
                <a:cxn ang="0">
                  <a:pos x="8" y="0"/>
                </a:cxn>
                <a:cxn ang="0">
                  <a:pos x="0" y="2"/>
                </a:cxn>
                <a:cxn ang="0">
                  <a:pos x="0" y="9"/>
                </a:cxn>
                <a:cxn ang="0">
                  <a:pos x="8" y="0"/>
                </a:cxn>
              </a:cxnLst>
              <a:rect l="0" t="0" r="r" b="b"/>
              <a:pathLst>
                <a:path w="8" h="9">
                  <a:moveTo>
                    <a:pt x="8" y="0"/>
                  </a:moveTo>
                  <a:cubicBezTo>
                    <a:pt x="5" y="0"/>
                    <a:pt x="3" y="1"/>
                    <a:pt x="0" y="2"/>
                  </a:cubicBezTo>
                  <a:cubicBezTo>
                    <a:pt x="0" y="4"/>
                    <a:pt x="0" y="7"/>
                    <a:pt x="0" y="9"/>
                  </a:cubicBezTo>
                  <a:cubicBezTo>
                    <a:pt x="2" y="6"/>
                    <a:pt x="5" y="3"/>
                    <a:pt x="8" y="0"/>
                  </a:cubicBezTo>
                  <a:close/>
                </a:path>
              </a:pathLst>
            </a:custGeom>
            <a:solidFill>
              <a:srgbClr val="6A238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41"/>
            <p:cNvSpPr>
              <a:spLocks/>
            </p:cNvSpPr>
            <p:nvPr userDrawn="1"/>
          </p:nvSpPr>
          <p:spPr bwMode="auto">
            <a:xfrm>
              <a:off x="465" y="315"/>
              <a:ext cx="118" cy="145"/>
            </a:xfrm>
            <a:custGeom>
              <a:avLst/>
              <a:gdLst/>
              <a:ahLst/>
              <a:cxnLst>
                <a:cxn ang="0">
                  <a:pos x="151" y="135"/>
                </a:cxn>
                <a:cxn ang="0">
                  <a:pos x="154" y="131"/>
                </a:cxn>
                <a:cxn ang="0">
                  <a:pos x="156" y="126"/>
                </a:cxn>
                <a:cxn ang="0">
                  <a:pos x="159" y="121"/>
                </a:cxn>
                <a:cxn ang="0">
                  <a:pos x="161" y="116"/>
                </a:cxn>
                <a:cxn ang="0">
                  <a:pos x="164" y="111"/>
                </a:cxn>
                <a:cxn ang="0">
                  <a:pos x="165" y="106"/>
                </a:cxn>
                <a:cxn ang="0">
                  <a:pos x="167" y="101"/>
                </a:cxn>
                <a:cxn ang="0">
                  <a:pos x="168" y="96"/>
                </a:cxn>
                <a:cxn ang="0">
                  <a:pos x="169" y="91"/>
                </a:cxn>
                <a:cxn ang="0">
                  <a:pos x="170" y="86"/>
                </a:cxn>
                <a:cxn ang="0">
                  <a:pos x="171" y="80"/>
                </a:cxn>
                <a:cxn ang="0">
                  <a:pos x="171" y="75"/>
                </a:cxn>
                <a:cxn ang="0">
                  <a:pos x="172" y="70"/>
                </a:cxn>
                <a:cxn ang="0">
                  <a:pos x="171" y="64"/>
                </a:cxn>
                <a:cxn ang="0">
                  <a:pos x="171" y="59"/>
                </a:cxn>
                <a:cxn ang="0">
                  <a:pos x="170" y="54"/>
                </a:cxn>
                <a:cxn ang="0">
                  <a:pos x="170" y="49"/>
                </a:cxn>
                <a:cxn ang="0">
                  <a:pos x="168" y="43"/>
                </a:cxn>
                <a:cxn ang="0">
                  <a:pos x="167" y="38"/>
                </a:cxn>
                <a:cxn ang="0">
                  <a:pos x="166" y="33"/>
                </a:cxn>
                <a:cxn ang="0">
                  <a:pos x="164" y="28"/>
                </a:cxn>
                <a:cxn ang="0">
                  <a:pos x="162" y="23"/>
                </a:cxn>
                <a:cxn ang="0">
                  <a:pos x="159" y="18"/>
                </a:cxn>
                <a:cxn ang="0">
                  <a:pos x="157" y="13"/>
                </a:cxn>
                <a:cxn ang="0">
                  <a:pos x="154" y="9"/>
                </a:cxn>
                <a:cxn ang="0">
                  <a:pos x="151" y="4"/>
                </a:cxn>
                <a:cxn ang="0">
                  <a:pos x="148" y="0"/>
                </a:cxn>
                <a:cxn ang="0">
                  <a:pos x="80" y="107"/>
                </a:cxn>
                <a:cxn ang="0">
                  <a:pos x="5" y="187"/>
                </a:cxn>
                <a:cxn ang="0">
                  <a:pos x="27" y="196"/>
                </a:cxn>
                <a:cxn ang="0">
                  <a:pos x="72" y="181"/>
                </a:cxn>
                <a:cxn ang="0">
                  <a:pos x="111" y="169"/>
                </a:cxn>
                <a:cxn ang="0">
                  <a:pos x="131" y="156"/>
                </a:cxn>
                <a:cxn ang="0">
                  <a:pos x="136" y="152"/>
                </a:cxn>
                <a:cxn ang="0">
                  <a:pos x="140" y="148"/>
                </a:cxn>
                <a:cxn ang="0">
                  <a:pos x="144" y="144"/>
                </a:cxn>
                <a:cxn ang="0">
                  <a:pos x="147" y="140"/>
                </a:cxn>
              </a:cxnLst>
              <a:rect l="0" t="0" r="r" b="b"/>
              <a:pathLst>
                <a:path w="172" h="212">
                  <a:moveTo>
                    <a:pt x="149" y="138"/>
                  </a:moveTo>
                  <a:cubicBezTo>
                    <a:pt x="149" y="137"/>
                    <a:pt x="150" y="136"/>
                    <a:pt x="151" y="135"/>
                  </a:cubicBezTo>
                  <a:cubicBezTo>
                    <a:pt x="151" y="134"/>
                    <a:pt x="152" y="134"/>
                    <a:pt x="152" y="133"/>
                  </a:cubicBezTo>
                  <a:cubicBezTo>
                    <a:pt x="153" y="132"/>
                    <a:pt x="153" y="131"/>
                    <a:pt x="154" y="131"/>
                  </a:cubicBezTo>
                  <a:cubicBezTo>
                    <a:pt x="154" y="130"/>
                    <a:pt x="155" y="129"/>
                    <a:pt x="155" y="128"/>
                  </a:cubicBezTo>
                  <a:cubicBezTo>
                    <a:pt x="156" y="128"/>
                    <a:pt x="156" y="127"/>
                    <a:pt x="156" y="126"/>
                  </a:cubicBezTo>
                  <a:cubicBezTo>
                    <a:pt x="157" y="125"/>
                    <a:pt x="157" y="124"/>
                    <a:pt x="158" y="124"/>
                  </a:cubicBezTo>
                  <a:cubicBezTo>
                    <a:pt x="158" y="123"/>
                    <a:pt x="159" y="122"/>
                    <a:pt x="159" y="121"/>
                  </a:cubicBezTo>
                  <a:cubicBezTo>
                    <a:pt x="159" y="120"/>
                    <a:pt x="160" y="120"/>
                    <a:pt x="160" y="119"/>
                  </a:cubicBezTo>
                  <a:cubicBezTo>
                    <a:pt x="161" y="118"/>
                    <a:pt x="161" y="117"/>
                    <a:pt x="161" y="116"/>
                  </a:cubicBezTo>
                  <a:cubicBezTo>
                    <a:pt x="162" y="116"/>
                    <a:pt x="162" y="115"/>
                    <a:pt x="163" y="114"/>
                  </a:cubicBezTo>
                  <a:cubicBezTo>
                    <a:pt x="163" y="113"/>
                    <a:pt x="163" y="112"/>
                    <a:pt x="164" y="111"/>
                  </a:cubicBezTo>
                  <a:cubicBezTo>
                    <a:pt x="164" y="111"/>
                    <a:pt x="164" y="110"/>
                    <a:pt x="165" y="109"/>
                  </a:cubicBezTo>
                  <a:cubicBezTo>
                    <a:pt x="165" y="108"/>
                    <a:pt x="165" y="107"/>
                    <a:pt x="165" y="106"/>
                  </a:cubicBezTo>
                  <a:cubicBezTo>
                    <a:pt x="166" y="106"/>
                    <a:pt x="166" y="105"/>
                    <a:pt x="166" y="104"/>
                  </a:cubicBezTo>
                  <a:cubicBezTo>
                    <a:pt x="167" y="103"/>
                    <a:pt x="167" y="102"/>
                    <a:pt x="167" y="101"/>
                  </a:cubicBezTo>
                  <a:cubicBezTo>
                    <a:pt x="167" y="100"/>
                    <a:pt x="168" y="99"/>
                    <a:pt x="168" y="98"/>
                  </a:cubicBezTo>
                  <a:cubicBezTo>
                    <a:pt x="168" y="98"/>
                    <a:pt x="168" y="97"/>
                    <a:pt x="168" y="96"/>
                  </a:cubicBezTo>
                  <a:cubicBezTo>
                    <a:pt x="169" y="95"/>
                    <a:pt x="169" y="94"/>
                    <a:pt x="169" y="93"/>
                  </a:cubicBezTo>
                  <a:cubicBezTo>
                    <a:pt x="169" y="92"/>
                    <a:pt x="169" y="92"/>
                    <a:pt x="169" y="91"/>
                  </a:cubicBezTo>
                  <a:cubicBezTo>
                    <a:pt x="170" y="90"/>
                    <a:pt x="170" y="89"/>
                    <a:pt x="170" y="88"/>
                  </a:cubicBezTo>
                  <a:cubicBezTo>
                    <a:pt x="170" y="87"/>
                    <a:pt x="170" y="86"/>
                    <a:pt x="170" y="86"/>
                  </a:cubicBezTo>
                  <a:cubicBezTo>
                    <a:pt x="171" y="85"/>
                    <a:pt x="171" y="84"/>
                    <a:pt x="171" y="83"/>
                  </a:cubicBezTo>
                  <a:cubicBezTo>
                    <a:pt x="171" y="82"/>
                    <a:pt x="171" y="81"/>
                    <a:pt x="171" y="80"/>
                  </a:cubicBezTo>
                  <a:cubicBezTo>
                    <a:pt x="171" y="79"/>
                    <a:pt x="171" y="78"/>
                    <a:pt x="171" y="77"/>
                  </a:cubicBezTo>
                  <a:cubicBezTo>
                    <a:pt x="171" y="77"/>
                    <a:pt x="171" y="76"/>
                    <a:pt x="171" y="75"/>
                  </a:cubicBezTo>
                  <a:cubicBezTo>
                    <a:pt x="171" y="74"/>
                    <a:pt x="171" y="73"/>
                    <a:pt x="171" y="72"/>
                  </a:cubicBezTo>
                  <a:cubicBezTo>
                    <a:pt x="172" y="71"/>
                    <a:pt x="172" y="70"/>
                    <a:pt x="172" y="70"/>
                  </a:cubicBezTo>
                  <a:cubicBezTo>
                    <a:pt x="172" y="69"/>
                    <a:pt x="172" y="68"/>
                    <a:pt x="171" y="66"/>
                  </a:cubicBezTo>
                  <a:cubicBezTo>
                    <a:pt x="171" y="66"/>
                    <a:pt x="171" y="65"/>
                    <a:pt x="171" y="64"/>
                  </a:cubicBezTo>
                  <a:cubicBezTo>
                    <a:pt x="171" y="63"/>
                    <a:pt x="171" y="62"/>
                    <a:pt x="171" y="61"/>
                  </a:cubicBezTo>
                  <a:cubicBezTo>
                    <a:pt x="171" y="60"/>
                    <a:pt x="171" y="60"/>
                    <a:pt x="171" y="59"/>
                  </a:cubicBezTo>
                  <a:cubicBezTo>
                    <a:pt x="171" y="58"/>
                    <a:pt x="171" y="57"/>
                    <a:pt x="171" y="56"/>
                  </a:cubicBezTo>
                  <a:cubicBezTo>
                    <a:pt x="171" y="55"/>
                    <a:pt x="171" y="54"/>
                    <a:pt x="170" y="54"/>
                  </a:cubicBezTo>
                  <a:cubicBezTo>
                    <a:pt x="170" y="53"/>
                    <a:pt x="170" y="52"/>
                    <a:pt x="170" y="50"/>
                  </a:cubicBezTo>
                  <a:cubicBezTo>
                    <a:pt x="170" y="50"/>
                    <a:pt x="170" y="49"/>
                    <a:pt x="170" y="49"/>
                  </a:cubicBezTo>
                  <a:cubicBezTo>
                    <a:pt x="169" y="47"/>
                    <a:pt x="169" y="46"/>
                    <a:pt x="169" y="45"/>
                  </a:cubicBezTo>
                  <a:cubicBezTo>
                    <a:pt x="169" y="44"/>
                    <a:pt x="169" y="44"/>
                    <a:pt x="168" y="43"/>
                  </a:cubicBezTo>
                  <a:cubicBezTo>
                    <a:pt x="168" y="42"/>
                    <a:pt x="168" y="41"/>
                    <a:pt x="168" y="40"/>
                  </a:cubicBezTo>
                  <a:cubicBezTo>
                    <a:pt x="167" y="39"/>
                    <a:pt x="167" y="39"/>
                    <a:pt x="167" y="38"/>
                  </a:cubicBezTo>
                  <a:cubicBezTo>
                    <a:pt x="167" y="37"/>
                    <a:pt x="166" y="36"/>
                    <a:pt x="166" y="34"/>
                  </a:cubicBezTo>
                  <a:cubicBezTo>
                    <a:pt x="166" y="34"/>
                    <a:pt x="166" y="34"/>
                    <a:pt x="166" y="33"/>
                  </a:cubicBezTo>
                  <a:cubicBezTo>
                    <a:pt x="165" y="32"/>
                    <a:pt x="165" y="31"/>
                    <a:pt x="164" y="29"/>
                  </a:cubicBezTo>
                  <a:cubicBezTo>
                    <a:pt x="164" y="29"/>
                    <a:pt x="164" y="28"/>
                    <a:pt x="164" y="28"/>
                  </a:cubicBezTo>
                  <a:cubicBezTo>
                    <a:pt x="163" y="27"/>
                    <a:pt x="163" y="25"/>
                    <a:pt x="162" y="24"/>
                  </a:cubicBezTo>
                  <a:cubicBezTo>
                    <a:pt x="162" y="24"/>
                    <a:pt x="162" y="23"/>
                    <a:pt x="162" y="23"/>
                  </a:cubicBezTo>
                  <a:cubicBezTo>
                    <a:pt x="161" y="22"/>
                    <a:pt x="160" y="20"/>
                    <a:pt x="160" y="19"/>
                  </a:cubicBezTo>
                  <a:cubicBezTo>
                    <a:pt x="159" y="18"/>
                    <a:pt x="159" y="18"/>
                    <a:pt x="159" y="18"/>
                  </a:cubicBezTo>
                  <a:cubicBezTo>
                    <a:pt x="159" y="17"/>
                    <a:pt x="158" y="15"/>
                    <a:pt x="157" y="14"/>
                  </a:cubicBezTo>
                  <a:cubicBezTo>
                    <a:pt x="157" y="13"/>
                    <a:pt x="157" y="13"/>
                    <a:pt x="157" y="13"/>
                  </a:cubicBezTo>
                  <a:cubicBezTo>
                    <a:pt x="156" y="12"/>
                    <a:pt x="155" y="11"/>
                    <a:pt x="154" y="9"/>
                  </a:cubicBezTo>
                  <a:cubicBezTo>
                    <a:pt x="154" y="9"/>
                    <a:pt x="154" y="9"/>
                    <a:pt x="154" y="9"/>
                  </a:cubicBezTo>
                  <a:cubicBezTo>
                    <a:pt x="153" y="7"/>
                    <a:pt x="152" y="6"/>
                    <a:pt x="151" y="5"/>
                  </a:cubicBezTo>
                  <a:cubicBezTo>
                    <a:pt x="151" y="4"/>
                    <a:pt x="151" y="4"/>
                    <a:pt x="151" y="4"/>
                  </a:cubicBezTo>
                  <a:cubicBezTo>
                    <a:pt x="150" y="3"/>
                    <a:pt x="149" y="1"/>
                    <a:pt x="148" y="0"/>
                  </a:cubicBezTo>
                  <a:cubicBezTo>
                    <a:pt x="148" y="0"/>
                    <a:pt x="148" y="0"/>
                    <a:pt x="148" y="0"/>
                  </a:cubicBezTo>
                  <a:cubicBezTo>
                    <a:pt x="149" y="40"/>
                    <a:pt x="124" y="77"/>
                    <a:pt x="85" y="88"/>
                  </a:cubicBezTo>
                  <a:cubicBezTo>
                    <a:pt x="84" y="95"/>
                    <a:pt x="82" y="101"/>
                    <a:pt x="80" y="107"/>
                  </a:cubicBezTo>
                  <a:cubicBezTo>
                    <a:pt x="67" y="142"/>
                    <a:pt x="35" y="164"/>
                    <a:pt x="0" y="166"/>
                  </a:cubicBezTo>
                  <a:cubicBezTo>
                    <a:pt x="5" y="187"/>
                    <a:pt x="5" y="187"/>
                    <a:pt x="5" y="187"/>
                  </a:cubicBezTo>
                  <a:cubicBezTo>
                    <a:pt x="10" y="212"/>
                    <a:pt x="10" y="212"/>
                    <a:pt x="10" y="212"/>
                  </a:cubicBezTo>
                  <a:cubicBezTo>
                    <a:pt x="27" y="196"/>
                    <a:pt x="27" y="196"/>
                    <a:pt x="27" y="196"/>
                  </a:cubicBezTo>
                  <a:cubicBezTo>
                    <a:pt x="43" y="180"/>
                    <a:pt x="43" y="180"/>
                    <a:pt x="43" y="180"/>
                  </a:cubicBezTo>
                  <a:cubicBezTo>
                    <a:pt x="53" y="182"/>
                    <a:pt x="63" y="182"/>
                    <a:pt x="72" y="181"/>
                  </a:cubicBezTo>
                  <a:cubicBezTo>
                    <a:pt x="76" y="180"/>
                    <a:pt x="80" y="180"/>
                    <a:pt x="84" y="179"/>
                  </a:cubicBezTo>
                  <a:cubicBezTo>
                    <a:pt x="93" y="177"/>
                    <a:pt x="102" y="174"/>
                    <a:pt x="111" y="169"/>
                  </a:cubicBezTo>
                  <a:cubicBezTo>
                    <a:pt x="115" y="167"/>
                    <a:pt x="118" y="165"/>
                    <a:pt x="122" y="163"/>
                  </a:cubicBezTo>
                  <a:cubicBezTo>
                    <a:pt x="125" y="161"/>
                    <a:pt x="128" y="158"/>
                    <a:pt x="131" y="156"/>
                  </a:cubicBezTo>
                  <a:cubicBezTo>
                    <a:pt x="132" y="155"/>
                    <a:pt x="132" y="155"/>
                    <a:pt x="132" y="155"/>
                  </a:cubicBezTo>
                  <a:cubicBezTo>
                    <a:pt x="133" y="154"/>
                    <a:pt x="134" y="153"/>
                    <a:pt x="136" y="152"/>
                  </a:cubicBezTo>
                  <a:cubicBezTo>
                    <a:pt x="136" y="151"/>
                    <a:pt x="137" y="151"/>
                    <a:pt x="137" y="150"/>
                  </a:cubicBezTo>
                  <a:cubicBezTo>
                    <a:pt x="138" y="150"/>
                    <a:pt x="139" y="149"/>
                    <a:pt x="140" y="148"/>
                  </a:cubicBezTo>
                  <a:cubicBezTo>
                    <a:pt x="140" y="147"/>
                    <a:pt x="141" y="147"/>
                    <a:pt x="141" y="146"/>
                  </a:cubicBezTo>
                  <a:cubicBezTo>
                    <a:pt x="142" y="145"/>
                    <a:pt x="143" y="145"/>
                    <a:pt x="144" y="144"/>
                  </a:cubicBezTo>
                  <a:cubicBezTo>
                    <a:pt x="144" y="143"/>
                    <a:pt x="145" y="143"/>
                    <a:pt x="145" y="142"/>
                  </a:cubicBezTo>
                  <a:cubicBezTo>
                    <a:pt x="146" y="141"/>
                    <a:pt x="147" y="140"/>
                    <a:pt x="147" y="140"/>
                  </a:cubicBezTo>
                  <a:cubicBezTo>
                    <a:pt x="148" y="139"/>
                    <a:pt x="148" y="138"/>
                    <a:pt x="149" y="138"/>
                  </a:cubicBezTo>
                  <a:close/>
                </a:path>
              </a:pathLst>
            </a:custGeom>
            <a:solidFill>
              <a:srgbClr val="008EA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42"/>
            <p:cNvSpPr>
              <a:spLocks/>
            </p:cNvSpPr>
            <p:nvPr userDrawn="1"/>
          </p:nvSpPr>
          <p:spPr bwMode="auto">
            <a:xfrm>
              <a:off x="450" y="274"/>
              <a:ext cx="117" cy="101"/>
            </a:xfrm>
            <a:custGeom>
              <a:avLst/>
              <a:gdLst/>
              <a:ahLst/>
              <a:cxnLst>
                <a:cxn ang="0">
                  <a:pos x="7" y="40"/>
                </a:cxn>
                <a:cxn ang="0">
                  <a:pos x="0" y="47"/>
                </a:cxn>
                <a:cxn ang="0">
                  <a:pos x="50" y="50"/>
                </a:cxn>
                <a:cxn ang="0">
                  <a:pos x="107" y="148"/>
                </a:cxn>
                <a:cxn ang="0">
                  <a:pos x="170" y="60"/>
                </a:cxn>
                <a:cxn ang="0">
                  <a:pos x="167" y="56"/>
                </a:cxn>
                <a:cxn ang="0">
                  <a:pos x="7" y="40"/>
                </a:cxn>
              </a:cxnLst>
              <a:rect l="0" t="0" r="r" b="b"/>
              <a:pathLst>
                <a:path w="171" h="148">
                  <a:moveTo>
                    <a:pt x="7" y="40"/>
                  </a:moveTo>
                  <a:cubicBezTo>
                    <a:pt x="5" y="42"/>
                    <a:pt x="2" y="44"/>
                    <a:pt x="0" y="47"/>
                  </a:cubicBezTo>
                  <a:cubicBezTo>
                    <a:pt x="16" y="43"/>
                    <a:pt x="34" y="44"/>
                    <a:pt x="50" y="50"/>
                  </a:cubicBezTo>
                  <a:cubicBezTo>
                    <a:pt x="91" y="65"/>
                    <a:pt x="113" y="107"/>
                    <a:pt x="107" y="148"/>
                  </a:cubicBezTo>
                  <a:cubicBezTo>
                    <a:pt x="146" y="137"/>
                    <a:pt x="171" y="100"/>
                    <a:pt x="170" y="60"/>
                  </a:cubicBezTo>
                  <a:cubicBezTo>
                    <a:pt x="169" y="59"/>
                    <a:pt x="168" y="57"/>
                    <a:pt x="167" y="56"/>
                  </a:cubicBezTo>
                  <a:cubicBezTo>
                    <a:pt x="126" y="7"/>
                    <a:pt x="55" y="0"/>
                    <a:pt x="7" y="40"/>
                  </a:cubicBezTo>
                  <a:close/>
                </a:path>
              </a:pathLst>
            </a:custGeom>
            <a:solidFill>
              <a:srgbClr val="0096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43"/>
            <p:cNvSpPr>
              <a:spLocks/>
            </p:cNvSpPr>
            <p:nvPr userDrawn="1"/>
          </p:nvSpPr>
          <p:spPr bwMode="auto">
            <a:xfrm>
              <a:off x="422" y="312"/>
              <a:ext cx="101" cy="116"/>
            </a:xfrm>
            <a:custGeom>
              <a:avLst/>
              <a:gdLst/>
              <a:ahLst/>
              <a:cxnLst>
                <a:cxn ang="0">
                  <a:pos x="35" y="24"/>
                </a:cxn>
                <a:cxn ang="0">
                  <a:pos x="34" y="0"/>
                </a:cxn>
                <a:cxn ang="0">
                  <a:pos x="36" y="144"/>
                </a:cxn>
                <a:cxn ang="0">
                  <a:pos x="64" y="168"/>
                </a:cxn>
                <a:cxn ang="0">
                  <a:pos x="64" y="170"/>
                </a:cxn>
                <a:cxn ang="0">
                  <a:pos x="144" y="111"/>
                </a:cxn>
                <a:cxn ang="0">
                  <a:pos x="149" y="92"/>
                </a:cxn>
                <a:cxn ang="0">
                  <a:pos x="142" y="94"/>
                </a:cxn>
                <a:cxn ang="0">
                  <a:pos x="35" y="24"/>
                </a:cxn>
              </a:cxnLst>
              <a:rect l="0" t="0" r="r" b="b"/>
              <a:pathLst>
                <a:path w="149" h="170">
                  <a:moveTo>
                    <a:pt x="35" y="24"/>
                  </a:moveTo>
                  <a:cubicBezTo>
                    <a:pt x="34" y="16"/>
                    <a:pt x="33" y="8"/>
                    <a:pt x="34" y="0"/>
                  </a:cubicBezTo>
                  <a:cubicBezTo>
                    <a:pt x="1" y="41"/>
                    <a:pt x="0" y="101"/>
                    <a:pt x="36" y="144"/>
                  </a:cubicBezTo>
                  <a:cubicBezTo>
                    <a:pt x="44" y="154"/>
                    <a:pt x="54" y="162"/>
                    <a:pt x="64" y="168"/>
                  </a:cubicBezTo>
                  <a:cubicBezTo>
                    <a:pt x="64" y="170"/>
                    <a:pt x="64" y="170"/>
                    <a:pt x="64" y="170"/>
                  </a:cubicBezTo>
                  <a:cubicBezTo>
                    <a:pt x="99" y="168"/>
                    <a:pt x="131" y="146"/>
                    <a:pt x="144" y="111"/>
                  </a:cubicBezTo>
                  <a:cubicBezTo>
                    <a:pt x="146" y="105"/>
                    <a:pt x="148" y="99"/>
                    <a:pt x="149" y="92"/>
                  </a:cubicBezTo>
                  <a:cubicBezTo>
                    <a:pt x="147" y="93"/>
                    <a:pt x="144" y="94"/>
                    <a:pt x="142" y="94"/>
                  </a:cubicBezTo>
                  <a:cubicBezTo>
                    <a:pt x="93" y="105"/>
                    <a:pt x="46" y="73"/>
                    <a:pt x="35" y="24"/>
                  </a:cubicBezTo>
                  <a:close/>
                </a:path>
              </a:pathLst>
            </a:custGeom>
            <a:solidFill>
              <a:srgbClr val="AA00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44"/>
            <p:cNvSpPr>
              <a:spLocks/>
            </p:cNvSpPr>
            <p:nvPr userDrawn="1"/>
          </p:nvSpPr>
          <p:spPr bwMode="auto">
            <a:xfrm>
              <a:off x="444" y="303"/>
              <a:ext cx="84" cy="81"/>
            </a:xfrm>
            <a:custGeom>
              <a:avLst/>
              <a:gdLst/>
              <a:ahLst/>
              <a:cxnLst>
                <a:cxn ang="0">
                  <a:pos x="59" y="7"/>
                </a:cxn>
                <a:cxn ang="0">
                  <a:pos x="9" y="4"/>
                </a:cxn>
                <a:cxn ang="0">
                  <a:pos x="1" y="13"/>
                </a:cxn>
                <a:cxn ang="0">
                  <a:pos x="2" y="37"/>
                </a:cxn>
                <a:cxn ang="0">
                  <a:pos x="109" y="107"/>
                </a:cxn>
                <a:cxn ang="0">
                  <a:pos x="116" y="105"/>
                </a:cxn>
                <a:cxn ang="0">
                  <a:pos x="59" y="7"/>
                </a:cxn>
              </a:cxnLst>
              <a:rect l="0" t="0" r="r" b="b"/>
              <a:pathLst>
                <a:path w="122" h="118">
                  <a:moveTo>
                    <a:pt x="59" y="7"/>
                  </a:moveTo>
                  <a:cubicBezTo>
                    <a:pt x="43" y="1"/>
                    <a:pt x="25" y="0"/>
                    <a:pt x="9" y="4"/>
                  </a:cubicBezTo>
                  <a:cubicBezTo>
                    <a:pt x="6" y="7"/>
                    <a:pt x="3" y="10"/>
                    <a:pt x="1" y="13"/>
                  </a:cubicBezTo>
                  <a:cubicBezTo>
                    <a:pt x="0" y="21"/>
                    <a:pt x="1" y="29"/>
                    <a:pt x="2" y="37"/>
                  </a:cubicBezTo>
                  <a:cubicBezTo>
                    <a:pt x="13" y="86"/>
                    <a:pt x="60" y="118"/>
                    <a:pt x="109" y="107"/>
                  </a:cubicBezTo>
                  <a:cubicBezTo>
                    <a:pt x="111" y="107"/>
                    <a:pt x="114" y="106"/>
                    <a:pt x="116" y="105"/>
                  </a:cubicBezTo>
                  <a:cubicBezTo>
                    <a:pt x="122" y="64"/>
                    <a:pt x="100" y="22"/>
                    <a:pt x="59" y="7"/>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8" name="Text Placeholder 67"/>
          <p:cNvSpPr>
            <a:spLocks noGrp="1"/>
          </p:cNvSpPr>
          <p:nvPr>
            <p:ph type="body" sz="quarter" idx="14" hasCustomPrompt="1"/>
          </p:nvPr>
        </p:nvSpPr>
        <p:spPr>
          <a:xfrm>
            <a:off x="251520" y="2564904"/>
            <a:ext cx="5976938" cy="647700"/>
          </a:xfrm>
          <a:prstGeom prst="rect">
            <a:avLst/>
          </a:prstGeom>
        </p:spPr>
        <p:txBody>
          <a:bodyPr/>
          <a:lstStyle>
            <a:lvl1pPr>
              <a:defRPr>
                <a:solidFill>
                  <a:srgbClr val="001E62"/>
                </a:solidFill>
              </a:defRPr>
            </a:lvl1pPr>
          </a:lstStyle>
          <a:p>
            <a:pPr lvl="0"/>
            <a:r>
              <a:rPr lang="en-US" dirty="0" smtClean="0"/>
              <a:t>Sub heading here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476672"/>
            <a:ext cx="8229600" cy="576064"/>
          </a:xfrm>
          <a:prstGeom prst="rect">
            <a:avLst/>
          </a:prstGeom>
        </p:spPr>
        <p:txBody>
          <a:bodyPr/>
          <a:lstStyle>
            <a:lvl1pPr>
              <a:defRPr>
                <a:solidFill>
                  <a:srgbClr val="009639"/>
                </a:solidFill>
              </a:defRPr>
            </a:lvl1pPr>
          </a:lstStyle>
          <a:p>
            <a:pPr lvl="0"/>
            <a:r>
              <a:rPr lang="en-US" dirty="0" smtClean="0"/>
              <a:t>Text page heading</a:t>
            </a:r>
            <a:endParaRPr lang="en-GB" dirty="0"/>
          </a:p>
        </p:txBody>
      </p:sp>
      <p:sp>
        <p:nvSpPr>
          <p:cNvPr id="6" name="Slide Number Placeholder 5"/>
          <p:cNvSpPr>
            <a:spLocks noGrp="1"/>
          </p:cNvSpPr>
          <p:nvPr>
            <p:ph type="sldNum" sz="quarter" idx="12"/>
          </p:nvPr>
        </p:nvSpPr>
        <p:spPr>
          <a:xfrm>
            <a:off x="6732240" y="6237312"/>
            <a:ext cx="2133600" cy="365125"/>
          </a:xfrm>
        </p:spPr>
        <p:txBody>
          <a:bodyPr/>
          <a:lstStyle/>
          <a:p>
            <a:fld id="{B34F7D77-A785-49E5-B62C-8DA40358CB5E}" type="slidenum">
              <a:rPr lang="en-GB" smtClean="0"/>
              <a:pPr/>
              <a:t>‹#›</a:t>
            </a:fld>
            <a:endParaRPr lang="en-GB" dirty="0"/>
          </a:p>
        </p:txBody>
      </p:sp>
      <p:pic>
        <p:nvPicPr>
          <p:cNvPr id="7" name="Picture 3"/>
          <p:cNvPicPr>
            <a:picLocks noChangeAspect="1" noChangeArrowheads="1"/>
          </p:cNvPicPr>
          <p:nvPr userDrawn="1"/>
        </p:nvPicPr>
        <p:blipFill>
          <a:blip r:embed="rId2" cstate="print"/>
          <a:srcRect/>
          <a:stretch>
            <a:fillRect/>
          </a:stretch>
        </p:blipFill>
        <p:spPr bwMode="auto">
          <a:xfrm>
            <a:off x="251520" y="6021288"/>
            <a:ext cx="2418704" cy="684000"/>
          </a:xfrm>
          <a:prstGeom prst="rect">
            <a:avLst/>
          </a:prstGeom>
          <a:noFill/>
          <a:ln w="9525">
            <a:noFill/>
            <a:miter lim="800000"/>
            <a:headEnd/>
            <a:tailEnd/>
          </a:ln>
          <a:effectLst/>
        </p:spPr>
      </p:pic>
      <p:sp>
        <p:nvSpPr>
          <p:cNvPr id="10" name="Content Placeholder 9"/>
          <p:cNvSpPr>
            <a:spLocks noGrp="1"/>
          </p:cNvSpPr>
          <p:nvPr>
            <p:ph sz="quarter" idx="13" hasCustomPrompt="1"/>
          </p:nvPr>
        </p:nvSpPr>
        <p:spPr>
          <a:xfrm>
            <a:off x="468313" y="1196975"/>
            <a:ext cx="5543847" cy="100789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GB" sz="1800" smtClean="0">
                <a:solidFill>
                  <a:srgbClr val="001E62"/>
                </a:solidFill>
              </a:defRPr>
            </a:lvl1pPr>
          </a:lstStyle>
          <a:p>
            <a:pPr lvl="0"/>
            <a:r>
              <a:rPr lang="en-GB" dirty="0" smtClean="0"/>
              <a:t>Place copy text here</a:t>
            </a:r>
          </a:p>
          <a:p>
            <a:pPr lvl="0"/>
            <a:endParaRPr lang="en-GB" dirty="0" smtClean="0"/>
          </a:p>
        </p:txBody>
      </p:sp>
      <p:sp>
        <p:nvSpPr>
          <p:cNvPr id="9" name="Content Placeholder 9"/>
          <p:cNvSpPr>
            <a:spLocks noGrp="1"/>
          </p:cNvSpPr>
          <p:nvPr>
            <p:ph sz="quarter" idx="15" hasCustomPrompt="1"/>
          </p:nvPr>
        </p:nvSpPr>
        <p:spPr>
          <a:xfrm>
            <a:off x="467544" y="314096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009639"/>
              </a:buClr>
              <a:buSzTx/>
              <a:buFont typeface="Webdings" pitchFamily="18" charset="2"/>
              <a:buChar char=""/>
              <a:tabLst/>
              <a:defRPr lang="en-GB" sz="2400" b="1" smtClean="0">
                <a:solidFill>
                  <a:srgbClr val="001E62"/>
                </a:solidFill>
              </a:defRPr>
            </a:lvl1pPr>
          </a:lstStyle>
          <a:p>
            <a:pPr lvl="0"/>
            <a:r>
              <a:rPr lang="en-GB" dirty="0" smtClean="0"/>
              <a:t>Place text here</a:t>
            </a:r>
          </a:p>
          <a:p>
            <a:pPr lvl="0"/>
            <a:endParaRPr lang="en-GB" dirty="0" smtClean="0"/>
          </a:p>
        </p:txBody>
      </p:sp>
      <p:sp>
        <p:nvSpPr>
          <p:cNvPr id="12" name="Content Placeholder 9"/>
          <p:cNvSpPr>
            <a:spLocks noGrp="1"/>
          </p:cNvSpPr>
          <p:nvPr>
            <p:ph sz="quarter" idx="16" hasCustomPrompt="1"/>
          </p:nvPr>
        </p:nvSpPr>
        <p:spPr>
          <a:xfrm>
            <a:off x="467544" y="2492896"/>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3"/>
              </a:buBlip>
              <a:tabLst/>
              <a:defRPr lang="en-GB" sz="2400" b="1" smtClean="0">
                <a:solidFill>
                  <a:srgbClr val="001E62"/>
                </a:solidFill>
              </a:defRPr>
            </a:lvl1pPr>
          </a:lstStyle>
          <a:p>
            <a:pPr lvl="0"/>
            <a:r>
              <a:rPr lang="en-GB" dirty="0" smtClean="0"/>
              <a:t>Place text here</a:t>
            </a:r>
          </a:p>
        </p:txBody>
      </p:sp>
      <p:grpSp>
        <p:nvGrpSpPr>
          <p:cNvPr id="1034" name="Group 10"/>
          <p:cNvGrpSpPr>
            <a:grpSpLocks noChangeAspect="1"/>
          </p:cNvGrpSpPr>
          <p:nvPr userDrawn="1"/>
        </p:nvGrpSpPr>
        <p:grpSpPr bwMode="auto">
          <a:xfrm>
            <a:off x="2" y="5635631"/>
            <a:ext cx="9143998" cy="458788"/>
            <a:chOff x="0" y="3550"/>
            <a:chExt cx="5760" cy="289"/>
          </a:xfrm>
        </p:grpSpPr>
        <p:sp>
          <p:nvSpPr>
            <p:cNvPr id="1033"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n w="28575">
                  <a:solidFill>
                    <a:srgbClr val="001E62"/>
                  </a:solidFill>
                </a:ln>
              </a:endParaRPr>
            </a:p>
          </p:txBody>
        </p:sp>
        <p:sp>
          <p:nvSpPr>
            <p:cNvPr id="1036" name="Freeform 12"/>
            <p:cNvSpPr>
              <a:spLocks/>
            </p:cNvSpPr>
            <p:nvPr userDrawn="1"/>
          </p:nvSpPr>
          <p:spPr bwMode="auto">
            <a:xfrm>
              <a:off x="5633" y="3675"/>
              <a:ext cx="125" cy="164"/>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5696" y="3551"/>
              <a:ext cx="62" cy="75"/>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userDrawn="1"/>
          </p:nvSpPr>
          <p:spPr bwMode="auto">
            <a:xfrm>
              <a:off x="5611" y="3610"/>
              <a:ext cx="147" cy="132"/>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userDrawn="1"/>
          </p:nvSpPr>
          <p:spPr bwMode="auto">
            <a:xfrm>
              <a:off x="5653" y="3678"/>
              <a:ext cx="105" cy="84"/>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userDrawn="1"/>
          </p:nvSpPr>
          <p:spPr bwMode="auto">
            <a:xfrm>
              <a:off x="5696" y="3609"/>
              <a:ext cx="62" cy="47"/>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7" name="Picture 16" descr="bubbles on side.png"/>
          <p:cNvPicPr>
            <a:picLocks noChangeAspect="1"/>
          </p:cNvPicPr>
          <p:nvPr userDrawn="1"/>
        </p:nvPicPr>
        <p:blipFill>
          <a:blip r:embed="rId4" cstate="print"/>
          <a:stretch>
            <a:fillRect/>
          </a:stretch>
        </p:blipFill>
        <p:spPr>
          <a:xfrm>
            <a:off x="8892480" y="5619690"/>
            <a:ext cx="251520" cy="47360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32240" y="6237312"/>
            <a:ext cx="2133600" cy="365125"/>
          </a:xfrm>
        </p:spPr>
        <p:txBody>
          <a:bodyPr/>
          <a:lstStyle/>
          <a:p>
            <a:fld id="{B34F7D77-A785-49E5-B62C-8DA40358CB5E}" type="slidenum">
              <a:rPr lang="en-GB" smtClean="0"/>
              <a:pPr/>
              <a:t>‹#›</a:t>
            </a:fld>
            <a:endParaRPr lang="en-GB" dirty="0"/>
          </a:p>
        </p:txBody>
      </p:sp>
      <p:pic>
        <p:nvPicPr>
          <p:cNvPr id="7" name="Picture 3"/>
          <p:cNvPicPr>
            <a:picLocks noChangeAspect="1" noChangeArrowheads="1"/>
          </p:cNvPicPr>
          <p:nvPr userDrawn="1"/>
        </p:nvPicPr>
        <p:blipFill>
          <a:blip r:embed="rId2" cstate="print"/>
          <a:srcRect/>
          <a:stretch>
            <a:fillRect/>
          </a:stretch>
        </p:blipFill>
        <p:spPr bwMode="auto">
          <a:xfrm>
            <a:off x="251520" y="6021288"/>
            <a:ext cx="2418704" cy="684000"/>
          </a:xfrm>
          <a:prstGeom prst="rect">
            <a:avLst/>
          </a:prstGeom>
          <a:noFill/>
          <a:ln w="9525">
            <a:noFill/>
            <a:miter lim="800000"/>
            <a:headEnd/>
            <a:tailEnd/>
          </a:ln>
          <a:effectLst/>
        </p:spPr>
      </p:pic>
      <p:sp>
        <p:nvSpPr>
          <p:cNvPr id="9" name="Content Placeholder 9"/>
          <p:cNvSpPr>
            <a:spLocks noGrp="1"/>
          </p:cNvSpPr>
          <p:nvPr>
            <p:ph sz="quarter" idx="15" hasCustomPrompt="1"/>
          </p:nvPr>
        </p:nvSpPr>
        <p:spPr>
          <a:xfrm>
            <a:off x="395536" y="126876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3A5DAE"/>
              </a:buClr>
              <a:buSzTx/>
              <a:buFont typeface="Webdings" pitchFamily="18" charset="2"/>
              <a:buChar char=""/>
              <a:tabLst/>
              <a:defRPr lang="en-GB" sz="1600" smtClean="0"/>
            </a:lvl1pPr>
          </a:lstStyle>
          <a:p>
            <a:pPr lvl="0"/>
            <a:r>
              <a:rPr lang="en-GB" dirty="0" smtClean="0"/>
              <a:t>Place text here</a:t>
            </a:r>
          </a:p>
          <a:p>
            <a:pPr lvl="0"/>
            <a:endParaRPr lang="en-GB" dirty="0" smtClean="0"/>
          </a:p>
        </p:txBody>
      </p:sp>
      <p:sp>
        <p:nvSpPr>
          <p:cNvPr id="12" name="Content Placeholder 9"/>
          <p:cNvSpPr>
            <a:spLocks noGrp="1"/>
          </p:cNvSpPr>
          <p:nvPr>
            <p:ph sz="quarter" idx="16" hasCustomPrompt="1"/>
          </p:nvPr>
        </p:nvSpPr>
        <p:spPr>
          <a:xfrm>
            <a:off x="395536" y="62068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3"/>
              </a:buBlip>
              <a:tabLst/>
              <a:defRPr lang="en-GB" sz="2400" b="1" smtClean="0">
                <a:solidFill>
                  <a:srgbClr val="001E62"/>
                </a:solidFill>
              </a:defRPr>
            </a:lvl1pPr>
          </a:lstStyle>
          <a:p>
            <a:pPr lvl="0"/>
            <a:r>
              <a:rPr lang="en-GB" dirty="0" smtClean="0"/>
              <a:t>Place text here</a:t>
            </a:r>
          </a:p>
        </p:txBody>
      </p:sp>
      <p:grpSp>
        <p:nvGrpSpPr>
          <p:cNvPr id="2" name="Group 10"/>
          <p:cNvGrpSpPr>
            <a:grpSpLocks noChangeAspect="1"/>
          </p:cNvGrpSpPr>
          <p:nvPr userDrawn="1"/>
        </p:nvGrpSpPr>
        <p:grpSpPr bwMode="auto">
          <a:xfrm>
            <a:off x="2" y="5635631"/>
            <a:ext cx="9143998" cy="458788"/>
            <a:chOff x="0" y="3550"/>
            <a:chExt cx="5760" cy="289"/>
          </a:xfrm>
        </p:grpSpPr>
        <p:sp>
          <p:nvSpPr>
            <p:cNvPr id="1033"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n w="28575">
                  <a:solidFill>
                    <a:srgbClr val="001E62"/>
                  </a:solidFill>
                </a:ln>
              </a:endParaRPr>
            </a:p>
          </p:txBody>
        </p:sp>
        <p:sp>
          <p:nvSpPr>
            <p:cNvPr id="1036" name="Freeform 12"/>
            <p:cNvSpPr>
              <a:spLocks/>
            </p:cNvSpPr>
            <p:nvPr userDrawn="1"/>
          </p:nvSpPr>
          <p:spPr bwMode="auto">
            <a:xfrm>
              <a:off x="5633" y="3675"/>
              <a:ext cx="125" cy="164"/>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5696" y="3551"/>
              <a:ext cx="62" cy="75"/>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userDrawn="1"/>
          </p:nvSpPr>
          <p:spPr bwMode="auto">
            <a:xfrm>
              <a:off x="5611" y="3610"/>
              <a:ext cx="147" cy="132"/>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userDrawn="1"/>
          </p:nvSpPr>
          <p:spPr bwMode="auto">
            <a:xfrm>
              <a:off x="5653" y="3678"/>
              <a:ext cx="105" cy="84"/>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userDrawn="1"/>
          </p:nvSpPr>
          <p:spPr bwMode="auto">
            <a:xfrm>
              <a:off x="5696" y="3609"/>
              <a:ext cx="62" cy="47"/>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7" name="Picture 16" descr="bubbles on side.png"/>
          <p:cNvPicPr>
            <a:picLocks noChangeAspect="1"/>
          </p:cNvPicPr>
          <p:nvPr userDrawn="1"/>
        </p:nvPicPr>
        <p:blipFill>
          <a:blip r:embed="rId4" cstate="print"/>
          <a:stretch>
            <a:fillRect/>
          </a:stretch>
        </p:blipFill>
        <p:spPr>
          <a:xfrm>
            <a:off x="8892480" y="5619690"/>
            <a:ext cx="251520" cy="473606"/>
          </a:xfrm>
          <a:prstGeom prst="rect">
            <a:avLst/>
          </a:prstGeom>
        </p:spPr>
      </p:pic>
      <p:sp>
        <p:nvSpPr>
          <p:cNvPr id="18" name="Content Placeholder 9"/>
          <p:cNvSpPr>
            <a:spLocks noGrp="1"/>
          </p:cNvSpPr>
          <p:nvPr>
            <p:ph sz="quarter" idx="17" hasCustomPrompt="1"/>
          </p:nvPr>
        </p:nvSpPr>
        <p:spPr>
          <a:xfrm>
            <a:off x="395536" y="270892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F671F"/>
              </a:buClr>
              <a:buSzTx/>
              <a:buFont typeface="Webdings" pitchFamily="18" charset="2"/>
              <a:buChar char=""/>
              <a:tabLst/>
              <a:defRPr lang="en-GB" sz="1600" smtClean="0"/>
            </a:lvl1pPr>
          </a:lstStyle>
          <a:p>
            <a:pPr lvl="0"/>
            <a:r>
              <a:rPr lang="en-GB" dirty="0" smtClean="0"/>
              <a:t>Place text here</a:t>
            </a:r>
          </a:p>
          <a:p>
            <a:pPr lvl="0"/>
            <a:endParaRPr lang="en-GB" dirty="0" smtClean="0"/>
          </a:p>
        </p:txBody>
      </p:sp>
      <p:sp>
        <p:nvSpPr>
          <p:cNvPr id="19" name="Content Placeholder 9"/>
          <p:cNvSpPr>
            <a:spLocks noGrp="1"/>
          </p:cNvSpPr>
          <p:nvPr>
            <p:ph sz="quarter" idx="18" hasCustomPrompt="1"/>
          </p:nvPr>
        </p:nvSpPr>
        <p:spPr>
          <a:xfrm>
            <a:off x="395536" y="206084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5"/>
              </a:buBlip>
              <a:tabLst/>
              <a:defRPr lang="en-GB" sz="2400" b="1" smtClean="0">
                <a:solidFill>
                  <a:srgbClr val="001E62"/>
                </a:solidFill>
              </a:defRPr>
            </a:lvl1pPr>
          </a:lstStyle>
          <a:p>
            <a:pPr lvl="0"/>
            <a:r>
              <a:rPr lang="en-GB" dirty="0" smtClean="0"/>
              <a:t>Place text here</a:t>
            </a:r>
          </a:p>
        </p:txBody>
      </p:sp>
      <p:sp>
        <p:nvSpPr>
          <p:cNvPr id="20" name="Content Placeholder 9"/>
          <p:cNvSpPr>
            <a:spLocks noGrp="1"/>
          </p:cNvSpPr>
          <p:nvPr>
            <p:ph sz="quarter" idx="19" hasCustomPrompt="1"/>
          </p:nvPr>
        </p:nvSpPr>
        <p:spPr>
          <a:xfrm>
            <a:off x="395536" y="4077072"/>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AA0061"/>
              </a:buClr>
              <a:buSzTx/>
              <a:buFont typeface="Webdings" pitchFamily="18" charset="2"/>
              <a:buChar char=""/>
              <a:tabLst/>
              <a:defRPr lang="en-GB" sz="1600" smtClean="0"/>
            </a:lvl1pPr>
          </a:lstStyle>
          <a:p>
            <a:pPr lvl="0"/>
            <a:r>
              <a:rPr lang="en-GB" dirty="0" smtClean="0"/>
              <a:t>Place text here</a:t>
            </a:r>
          </a:p>
          <a:p>
            <a:pPr lvl="0"/>
            <a:endParaRPr lang="en-GB" dirty="0" smtClean="0"/>
          </a:p>
        </p:txBody>
      </p:sp>
      <p:sp>
        <p:nvSpPr>
          <p:cNvPr id="21" name="Content Placeholder 9"/>
          <p:cNvSpPr>
            <a:spLocks noGrp="1"/>
          </p:cNvSpPr>
          <p:nvPr>
            <p:ph sz="quarter" idx="20" hasCustomPrompt="1"/>
          </p:nvPr>
        </p:nvSpPr>
        <p:spPr>
          <a:xfrm>
            <a:off x="395536" y="342900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6"/>
              </a:buBlip>
              <a:tabLst/>
              <a:defRPr lang="en-GB" sz="2400" b="1" smtClean="0">
                <a:solidFill>
                  <a:srgbClr val="001E62"/>
                </a:solidFill>
              </a:defRPr>
            </a:lvl1pPr>
          </a:lstStyle>
          <a:p>
            <a:pPr lvl="0"/>
            <a:r>
              <a:rPr lang="en-GB" dirty="0" smtClean="0"/>
              <a:t>Place text here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21/11/2018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grpSp>
        <p:nvGrpSpPr>
          <p:cNvPr id="10" name="Group 9"/>
          <p:cNvGrpSpPr/>
          <p:nvPr userDrawn="1"/>
        </p:nvGrpSpPr>
        <p:grpSpPr>
          <a:xfrm>
            <a:off x="827584" y="944724"/>
            <a:ext cx="1512168" cy="1579219"/>
            <a:chOff x="1331640" y="908720"/>
            <a:chExt cx="1512168" cy="1579219"/>
          </a:xfrm>
        </p:grpSpPr>
        <p:grpSp>
          <p:nvGrpSpPr>
            <p:cNvPr id="8" name="Group 7"/>
            <p:cNvGrpSpPr/>
            <p:nvPr userDrawn="1"/>
          </p:nvGrpSpPr>
          <p:grpSpPr>
            <a:xfrm>
              <a:off x="1331640" y="908720"/>
              <a:ext cx="1512168" cy="1579219"/>
              <a:chOff x="3131840" y="908720"/>
              <a:chExt cx="1512168" cy="1579219"/>
            </a:xfrm>
          </p:grpSpPr>
          <p:sp>
            <p:nvSpPr>
              <p:cNvPr id="6" name="Oval 5"/>
              <p:cNvSpPr/>
              <p:nvPr userDrawn="1"/>
            </p:nvSpPr>
            <p:spPr>
              <a:xfrm>
                <a:off x="3131840" y="908720"/>
                <a:ext cx="1512168" cy="1512168"/>
              </a:xfrm>
              <a:prstGeom prst="ellips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p:cNvSpPr/>
              <p:nvPr userDrawn="1"/>
            </p:nvSpPr>
            <p:spPr>
              <a:xfrm rot="-1680000">
                <a:off x="3302194" y="2127899"/>
                <a:ext cx="417646" cy="360040"/>
              </a:xfrm>
              <a:prstGeom prst="triangl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p:cNvSpPr txBox="1"/>
            <p:nvPr userDrawn="1"/>
          </p:nvSpPr>
          <p:spPr>
            <a:xfrm>
              <a:off x="1547664" y="1484784"/>
              <a:ext cx="1080120" cy="369332"/>
            </a:xfrm>
            <a:prstGeom prst="rect">
              <a:avLst/>
            </a:prstGeom>
            <a:noFill/>
          </p:spPr>
          <p:txBody>
            <a:bodyPr wrap="square" rtlCol="0">
              <a:spAutoFit/>
            </a:bodyPr>
            <a:lstStyle/>
            <a:p>
              <a:r>
                <a:rPr lang="en-GB" dirty="0" smtClean="0">
                  <a:solidFill>
                    <a:srgbClr val="002060"/>
                  </a:solidFill>
                </a:rPr>
                <a:t>Text Here</a:t>
              </a:r>
              <a:endParaRPr lang="en-GB" dirty="0">
                <a:solidFill>
                  <a:srgbClr val="002060"/>
                </a:solidFill>
              </a:endParaRPr>
            </a:p>
          </p:txBody>
        </p:sp>
      </p:grpSp>
      <p:grpSp>
        <p:nvGrpSpPr>
          <p:cNvPr id="11" name="Group 10"/>
          <p:cNvGrpSpPr/>
          <p:nvPr userDrawn="1"/>
        </p:nvGrpSpPr>
        <p:grpSpPr>
          <a:xfrm>
            <a:off x="827584" y="2708920"/>
            <a:ext cx="1512168" cy="1579219"/>
            <a:chOff x="1331640" y="908720"/>
            <a:chExt cx="1512168" cy="1579219"/>
          </a:xfrm>
          <a:solidFill>
            <a:srgbClr val="FF671F"/>
          </a:solidFill>
        </p:grpSpPr>
        <p:grpSp>
          <p:nvGrpSpPr>
            <p:cNvPr id="12" name="Group 7"/>
            <p:cNvGrpSpPr/>
            <p:nvPr userDrawn="1"/>
          </p:nvGrpSpPr>
          <p:grpSpPr>
            <a:xfrm>
              <a:off x="1331640" y="908720"/>
              <a:ext cx="1512168" cy="1579219"/>
              <a:chOff x="3131840" y="908720"/>
              <a:chExt cx="1512168" cy="1579219"/>
            </a:xfrm>
            <a:grpFill/>
          </p:grpSpPr>
          <p:sp>
            <p:nvSpPr>
              <p:cNvPr id="14" name="Oval 1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16" name="Group 15"/>
          <p:cNvGrpSpPr/>
          <p:nvPr userDrawn="1"/>
        </p:nvGrpSpPr>
        <p:grpSpPr>
          <a:xfrm>
            <a:off x="827584" y="4473116"/>
            <a:ext cx="1512168" cy="1579219"/>
            <a:chOff x="1331640" y="908720"/>
            <a:chExt cx="1512168" cy="1579219"/>
          </a:xfrm>
          <a:solidFill>
            <a:srgbClr val="CF4520"/>
          </a:solidFill>
        </p:grpSpPr>
        <p:grpSp>
          <p:nvGrpSpPr>
            <p:cNvPr id="17" name="Group 7"/>
            <p:cNvGrpSpPr/>
            <p:nvPr userDrawn="1"/>
          </p:nvGrpSpPr>
          <p:grpSpPr>
            <a:xfrm>
              <a:off x="1331640" y="908720"/>
              <a:ext cx="1512168" cy="1579219"/>
              <a:chOff x="3131840" y="908720"/>
              <a:chExt cx="1512168" cy="1579219"/>
            </a:xfrm>
            <a:grpFill/>
          </p:grpSpPr>
          <p:sp>
            <p:nvSpPr>
              <p:cNvPr id="19" name="Oval 1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extBox 1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21" name="Group 20"/>
          <p:cNvGrpSpPr/>
          <p:nvPr userDrawn="1"/>
        </p:nvGrpSpPr>
        <p:grpSpPr>
          <a:xfrm>
            <a:off x="2771800" y="944724"/>
            <a:ext cx="1512168" cy="1579219"/>
            <a:chOff x="1331640" y="908720"/>
            <a:chExt cx="1512168" cy="1579219"/>
          </a:xfrm>
          <a:solidFill>
            <a:srgbClr val="97D700"/>
          </a:solidFill>
        </p:grpSpPr>
        <p:grpSp>
          <p:nvGrpSpPr>
            <p:cNvPr id="22" name="Group 7"/>
            <p:cNvGrpSpPr/>
            <p:nvPr userDrawn="1"/>
          </p:nvGrpSpPr>
          <p:grpSpPr>
            <a:xfrm>
              <a:off x="1331640" y="908720"/>
              <a:ext cx="1512168" cy="1579219"/>
              <a:chOff x="3131840" y="908720"/>
              <a:chExt cx="1512168" cy="1579219"/>
            </a:xfrm>
            <a:grpFill/>
          </p:grpSpPr>
          <p:sp>
            <p:nvSpPr>
              <p:cNvPr id="24" name="Oval 2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extBox 22"/>
            <p:cNvSpPr txBox="1"/>
            <p:nvPr userDrawn="1"/>
          </p:nvSpPr>
          <p:spPr>
            <a:xfrm>
              <a:off x="1547664" y="1484784"/>
              <a:ext cx="1080120" cy="369332"/>
            </a:xfrm>
            <a:prstGeom prst="rect">
              <a:avLst/>
            </a:prstGeom>
            <a:grpFill/>
          </p:spPr>
          <p:txBody>
            <a:bodyPr wrap="square" rtlCol="0">
              <a:spAutoFit/>
            </a:bodyPr>
            <a:lstStyle/>
            <a:p>
              <a:r>
                <a:rPr lang="en-GB" dirty="0" smtClean="0">
                  <a:solidFill>
                    <a:srgbClr val="002060"/>
                  </a:solidFill>
                </a:rPr>
                <a:t>Text Here</a:t>
              </a:r>
              <a:endParaRPr lang="en-GB" dirty="0">
                <a:solidFill>
                  <a:srgbClr val="002060"/>
                </a:solidFill>
              </a:endParaRPr>
            </a:p>
          </p:txBody>
        </p:sp>
      </p:grpSp>
      <p:grpSp>
        <p:nvGrpSpPr>
          <p:cNvPr id="26" name="Group 25"/>
          <p:cNvGrpSpPr/>
          <p:nvPr userDrawn="1"/>
        </p:nvGrpSpPr>
        <p:grpSpPr>
          <a:xfrm>
            <a:off x="2771800" y="2708920"/>
            <a:ext cx="1512168" cy="1579219"/>
            <a:chOff x="1331640" y="908720"/>
            <a:chExt cx="1512168" cy="1579219"/>
          </a:xfrm>
          <a:solidFill>
            <a:srgbClr val="009639"/>
          </a:solidFill>
        </p:grpSpPr>
        <p:grpSp>
          <p:nvGrpSpPr>
            <p:cNvPr id="27" name="Group 26"/>
            <p:cNvGrpSpPr/>
            <p:nvPr userDrawn="1"/>
          </p:nvGrpSpPr>
          <p:grpSpPr>
            <a:xfrm>
              <a:off x="1331640" y="908720"/>
              <a:ext cx="1512168" cy="1579219"/>
              <a:chOff x="3131840" y="908720"/>
              <a:chExt cx="1512168" cy="1579219"/>
            </a:xfrm>
            <a:grpFill/>
          </p:grpSpPr>
          <p:sp>
            <p:nvSpPr>
              <p:cNvPr id="29" name="Oval 2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31" name="Group 30"/>
          <p:cNvGrpSpPr/>
          <p:nvPr userDrawn="1"/>
        </p:nvGrpSpPr>
        <p:grpSpPr>
          <a:xfrm>
            <a:off x="2771800" y="4473116"/>
            <a:ext cx="1512168" cy="1579219"/>
            <a:chOff x="1331640" y="908720"/>
            <a:chExt cx="1512168" cy="1579219"/>
          </a:xfrm>
          <a:solidFill>
            <a:srgbClr val="005151"/>
          </a:solidFill>
        </p:grpSpPr>
        <p:grpSp>
          <p:nvGrpSpPr>
            <p:cNvPr id="32" name="Group 7"/>
            <p:cNvGrpSpPr/>
            <p:nvPr userDrawn="1"/>
          </p:nvGrpSpPr>
          <p:grpSpPr>
            <a:xfrm>
              <a:off x="1331640" y="908720"/>
              <a:ext cx="1512168" cy="1579219"/>
              <a:chOff x="3131840" y="908720"/>
              <a:chExt cx="1512168" cy="1579219"/>
            </a:xfrm>
            <a:grpFill/>
          </p:grpSpPr>
          <p:sp>
            <p:nvSpPr>
              <p:cNvPr id="34" name="Oval 3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36" name="Group 35"/>
          <p:cNvGrpSpPr/>
          <p:nvPr userDrawn="1"/>
        </p:nvGrpSpPr>
        <p:grpSpPr>
          <a:xfrm>
            <a:off x="4716016" y="944724"/>
            <a:ext cx="1512168" cy="1579219"/>
            <a:chOff x="1331640" y="908720"/>
            <a:chExt cx="1512168" cy="1579219"/>
          </a:xfrm>
          <a:solidFill>
            <a:srgbClr val="008EAA"/>
          </a:solidFill>
        </p:grpSpPr>
        <p:grpSp>
          <p:nvGrpSpPr>
            <p:cNvPr id="37" name="Group 7"/>
            <p:cNvGrpSpPr/>
            <p:nvPr userDrawn="1"/>
          </p:nvGrpSpPr>
          <p:grpSpPr>
            <a:xfrm>
              <a:off x="1331640" y="908720"/>
              <a:ext cx="1512168" cy="1579219"/>
              <a:chOff x="3131840" y="908720"/>
              <a:chExt cx="1512168" cy="1579219"/>
            </a:xfrm>
            <a:grpFill/>
          </p:grpSpPr>
          <p:sp>
            <p:nvSpPr>
              <p:cNvPr id="39" name="Oval 3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Isosceles Triangle 3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 name="TextBox 3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41" name="Group 40"/>
          <p:cNvGrpSpPr/>
          <p:nvPr userDrawn="1"/>
        </p:nvGrpSpPr>
        <p:grpSpPr>
          <a:xfrm>
            <a:off x="4716016" y="2708920"/>
            <a:ext cx="1512168" cy="1579219"/>
            <a:chOff x="1331640" y="908720"/>
            <a:chExt cx="1512168" cy="1579219"/>
          </a:xfrm>
          <a:solidFill>
            <a:srgbClr val="3A5DAE"/>
          </a:solidFill>
        </p:grpSpPr>
        <p:grpSp>
          <p:nvGrpSpPr>
            <p:cNvPr id="42" name="Group 41"/>
            <p:cNvGrpSpPr/>
            <p:nvPr userDrawn="1"/>
          </p:nvGrpSpPr>
          <p:grpSpPr>
            <a:xfrm>
              <a:off x="1331640" y="908720"/>
              <a:ext cx="1512168" cy="1579219"/>
              <a:chOff x="3131840" y="908720"/>
              <a:chExt cx="1512168" cy="1579219"/>
            </a:xfrm>
            <a:grpFill/>
          </p:grpSpPr>
          <p:sp>
            <p:nvSpPr>
              <p:cNvPr id="44" name="Oval 4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Isosceles Triangle 4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 name="TextBox 4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46" name="Group 45"/>
          <p:cNvGrpSpPr/>
          <p:nvPr userDrawn="1"/>
        </p:nvGrpSpPr>
        <p:grpSpPr>
          <a:xfrm>
            <a:off x="4716016" y="4473116"/>
            <a:ext cx="1512168" cy="1579219"/>
            <a:chOff x="1331640" y="908720"/>
            <a:chExt cx="1512168" cy="1579219"/>
          </a:xfrm>
          <a:solidFill>
            <a:srgbClr val="001E62"/>
          </a:solidFill>
        </p:grpSpPr>
        <p:grpSp>
          <p:nvGrpSpPr>
            <p:cNvPr id="47" name="Group 7"/>
            <p:cNvGrpSpPr/>
            <p:nvPr userDrawn="1"/>
          </p:nvGrpSpPr>
          <p:grpSpPr>
            <a:xfrm>
              <a:off x="1331640" y="908720"/>
              <a:ext cx="1512168" cy="1579219"/>
              <a:chOff x="3131840" y="908720"/>
              <a:chExt cx="1512168" cy="1579219"/>
            </a:xfrm>
            <a:grpFill/>
          </p:grpSpPr>
          <p:sp>
            <p:nvSpPr>
              <p:cNvPr id="49" name="Oval 4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Isosceles Triangle 4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8" name="TextBox 4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51" name="Group 50"/>
          <p:cNvGrpSpPr/>
          <p:nvPr userDrawn="1"/>
        </p:nvGrpSpPr>
        <p:grpSpPr>
          <a:xfrm>
            <a:off x="6660232" y="944724"/>
            <a:ext cx="1512168" cy="1579219"/>
            <a:chOff x="1331640" y="908720"/>
            <a:chExt cx="1512168" cy="1579219"/>
          </a:xfrm>
          <a:solidFill>
            <a:srgbClr val="D0006F"/>
          </a:solidFill>
        </p:grpSpPr>
        <p:grpSp>
          <p:nvGrpSpPr>
            <p:cNvPr id="52" name="Group 7"/>
            <p:cNvGrpSpPr/>
            <p:nvPr userDrawn="1"/>
          </p:nvGrpSpPr>
          <p:grpSpPr>
            <a:xfrm>
              <a:off x="1331640" y="908720"/>
              <a:ext cx="1512168" cy="1579219"/>
              <a:chOff x="3131840" y="908720"/>
              <a:chExt cx="1512168" cy="1579219"/>
            </a:xfrm>
            <a:grpFill/>
          </p:grpSpPr>
          <p:sp>
            <p:nvSpPr>
              <p:cNvPr id="54" name="Oval 5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Isosceles Triangle 5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TextBox 5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56" name="Group 55"/>
          <p:cNvGrpSpPr/>
          <p:nvPr userDrawn="1"/>
        </p:nvGrpSpPr>
        <p:grpSpPr>
          <a:xfrm>
            <a:off x="6660232" y="2708920"/>
            <a:ext cx="1512168" cy="1579219"/>
            <a:chOff x="1331640" y="908720"/>
            <a:chExt cx="1512168" cy="1579219"/>
          </a:xfrm>
          <a:solidFill>
            <a:srgbClr val="AA0061"/>
          </a:solidFill>
        </p:grpSpPr>
        <p:grpSp>
          <p:nvGrpSpPr>
            <p:cNvPr id="57" name="Group 56"/>
            <p:cNvGrpSpPr/>
            <p:nvPr userDrawn="1"/>
          </p:nvGrpSpPr>
          <p:grpSpPr>
            <a:xfrm>
              <a:off x="1331640" y="908720"/>
              <a:ext cx="1512168" cy="1579219"/>
              <a:chOff x="3131840" y="908720"/>
              <a:chExt cx="1512168" cy="1579219"/>
            </a:xfrm>
            <a:grpFill/>
          </p:grpSpPr>
          <p:sp>
            <p:nvSpPr>
              <p:cNvPr id="59" name="Oval 5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Isosceles Triangle 5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8" name="TextBox 5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61" name="Group 60"/>
          <p:cNvGrpSpPr/>
          <p:nvPr userDrawn="1"/>
        </p:nvGrpSpPr>
        <p:grpSpPr>
          <a:xfrm>
            <a:off x="6660232" y="4473116"/>
            <a:ext cx="1512168" cy="1579219"/>
            <a:chOff x="1331640" y="908720"/>
            <a:chExt cx="1512168" cy="1579219"/>
          </a:xfrm>
          <a:solidFill>
            <a:srgbClr val="702F8A"/>
          </a:solidFill>
        </p:grpSpPr>
        <p:grpSp>
          <p:nvGrpSpPr>
            <p:cNvPr id="62" name="Group 7"/>
            <p:cNvGrpSpPr/>
            <p:nvPr userDrawn="1"/>
          </p:nvGrpSpPr>
          <p:grpSpPr>
            <a:xfrm>
              <a:off x="1331640" y="908720"/>
              <a:ext cx="1512168" cy="1579219"/>
              <a:chOff x="3131840" y="908720"/>
              <a:chExt cx="1512168" cy="1579219"/>
            </a:xfrm>
            <a:grpFill/>
          </p:grpSpPr>
          <p:sp>
            <p:nvSpPr>
              <p:cNvPr id="64" name="Oval 6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Isosceles Triangle 6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3" name="TextBox 6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21/11/2018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grpSp>
        <p:nvGrpSpPr>
          <p:cNvPr id="66" name="Group 65"/>
          <p:cNvGrpSpPr/>
          <p:nvPr userDrawn="1"/>
        </p:nvGrpSpPr>
        <p:grpSpPr>
          <a:xfrm>
            <a:off x="512748" y="2820112"/>
            <a:ext cx="2475076" cy="2402365"/>
            <a:chOff x="683568" y="2852936"/>
            <a:chExt cx="2304256" cy="2289182"/>
          </a:xfrm>
        </p:grpSpPr>
        <p:pic>
          <p:nvPicPr>
            <p:cNvPr id="67" name="Picture 2"/>
            <p:cNvPicPr>
              <a:picLocks noChangeAspect="1" noChangeArrowheads="1"/>
            </p:cNvPicPr>
            <p:nvPr/>
          </p:nvPicPr>
          <p:blipFill>
            <a:blip r:embed="rId2" cstate="print"/>
            <a:srcRect/>
            <a:stretch>
              <a:fillRect/>
            </a:stretch>
          </p:blipFill>
          <p:spPr bwMode="auto">
            <a:xfrm>
              <a:off x="683568" y="2852936"/>
              <a:ext cx="2304256" cy="2289182"/>
            </a:xfrm>
            <a:prstGeom prst="rect">
              <a:avLst/>
            </a:prstGeom>
            <a:noFill/>
            <a:ln w="9525">
              <a:noFill/>
              <a:miter lim="800000"/>
              <a:headEnd/>
              <a:tailEnd/>
            </a:ln>
            <a:effectLst/>
          </p:spPr>
        </p:pic>
        <p:sp>
          <p:nvSpPr>
            <p:cNvPr id="68" name="TextBox 67"/>
            <p:cNvSpPr txBox="1"/>
            <p:nvPr/>
          </p:nvSpPr>
          <p:spPr>
            <a:xfrm>
              <a:off x="1259632" y="3717032"/>
              <a:ext cx="1296144" cy="369332"/>
            </a:xfrm>
            <a:prstGeom prst="rect">
              <a:avLst/>
            </a:prstGeom>
            <a:noFill/>
            <a:ln>
              <a:noFill/>
            </a:ln>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69" name="Group 68"/>
          <p:cNvGrpSpPr/>
          <p:nvPr userDrawn="1"/>
        </p:nvGrpSpPr>
        <p:grpSpPr>
          <a:xfrm>
            <a:off x="2411760" y="413015"/>
            <a:ext cx="2859459" cy="2866646"/>
            <a:chOff x="2411760" y="332656"/>
            <a:chExt cx="2859459" cy="2866646"/>
          </a:xfrm>
        </p:grpSpPr>
        <p:pic>
          <p:nvPicPr>
            <p:cNvPr id="70" name="Picture 3"/>
            <p:cNvPicPr>
              <a:picLocks noChangeAspect="1" noChangeArrowheads="1"/>
            </p:cNvPicPr>
            <p:nvPr/>
          </p:nvPicPr>
          <p:blipFill>
            <a:blip r:embed="rId3" cstate="print"/>
            <a:srcRect/>
            <a:stretch>
              <a:fillRect/>
            </a:stretch>
          </p:blipFill>
          <p:spPr bwMode="auto">
            <a:xfrm>
              <a:off x="2411760" y="332656"/>
              <a:ext cx="2859459" cy="2866646"/>
            </a:xfrm>
            <a:prstGeom prst="rect">
              <a:avLst/>
            </a:prstGeom>
            <a:noFill/>
            <a:ln w="9525">
              <a:noFill/>
              <a:miter lim="800000"/>
              <a:headEnd/>
              <a:tailEnd/>
            </a:ln>
            <a:effectLst/>
          </p:spPr>
        </p:pic>
        <p:sp>
          <p:nvSpPr>
            <p:cNvPr id="71" name="TextBox 70"/>
            <p:cNvSpPr txBox="1"/>
            <p:nvPr/>
          </p:nvSpPr>
          <p:spPr>
            <a:xfrm>
              <a:off x="3275856" y="1556792"/>
              <a:ext cx="1296144" cy="369332"/>
            </a:xfrm>
            <a:prstGeom prst="rect">
              <a:avLst/>
            </a:prstGeom>
            <a:noFill/>
            <a:ln>
              <a:noFill/>
            </a:ln>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72" name="Group 71"/>
          <p:cNvGrpSpPr/>
          <p:nvPr userDrawn="1"/>
        </p:nvGrpSpPr>
        <p:grpSpPr>
          <a:xfrm>
            <a:off x="4644008" y="1421127"/>
            <a:ext cx="4644008" cy="4672169"/>
            <a:chOff x="4644008" y="1340768"/>
            <a:chExt cx="4644008" cy="4672169"/>
          </a:xfrm>
        </p:grpSpPr>
        <p:pic>
          <p:nvPicPr>
            <p:cNvPr id="73" name="Picture 4"/>
            <p:cNvPicPr>
              <a:picLocks noChangeAspect="1" noChangeArrowheads="1"/>
            </p:cNvPicPr>
            <p:nvPr/>
          </p:nvPicPr>
          <p:blipFill>
            <a:blip r:embed="rId4" cstate="print"/>
            <a:srcRect/>
            <a:stretch>
              <a:fillRect/>
            </a:stretch>
          </p:blipFill>
          <p:spPr bwMode="auto">
            <a:xfrm>
              <a:off x="4644008" y="1340768"/>
              <a:ext cx="4644008" cy="4672169"/>
            </a:xfrm>
            <a:prstGeom prst="rect">
              <a:avLst/>
            </a:prstGeom>
            <a:noFill/>
            <a:ln w="9525">
              <a:noFill/>
              <a:miter lim="800000"/>
              <a:headEnd/>
              <a:tailEnd/>
            </a:ln>
            <a:effectLst/>
          </p:spPr>
        </p:pic>
        <p:sp>
          <p:nvSpPr>
            <p:cNvPr id="74" name="TextBox 73"/>
            <p:cNvSpPr txBox="1"/>
            <p:nvPr/>
          </p:nvSpPr>
          <p:spPr>
            <a:xfrm>
              <a:off x="6300192" y="3645024"/>
              <a:ext cx="1296144" cy="369332"/>
            </a:xfrm>
            <a:prstGeom prst="rect">
              <a:avLst/>
            </a:prstGeom>
            <a:noFill/>
            <a:ln>
              <a:noFill/>
            </a:ln>
          </p:spPr>
          <p:txBody>
            <a:bodyPr wrap="square" rtlCol="0">
              <a:spAutoFit/>
            </a:bodyPr>
            <a:lstStyle/>
            <a:p>
              <a:r>
                <a:rPr lang="en-GB" dirty="0" smtClean="0">
                  <a:solidFill>
                    <a:schemeClr val="bg1"/>
                  </a:solidFill>
                </a:rPr>
                <a:t>Text here</a:t>
              </a:r>
              <a:endParaRPr lang="en-GB" dirty="0">
                <a:solidFill>
                  <a:schemeClr val="bg1"/>
                </a:solidFill>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21/11/2018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grpSp>
        <p:nvGrpSpPr>
          <p:cNvPr id="14" name="Group 13"/>
          <p:cNvGrpSpPr/>
          <p:nvPr userDrawn="1"/>
        </p:nvGrpSpPr>
        <p:grpSpPr>
          <a:xfrm>
            <a:off x="1475656" y="1268760"/>
            <a:ext cx="5904656" cy="818477"/>
            <a:chOff x="1619672" y="3068960"/>
            <a:chExt cx="5904656" cy="818477"/>
          </a:xfrm>
        </p:grpSpPr>
        <p:grpSp>
          <p:nvGrpSpPr>
            <p:cNvPr id="15" name="Group 13"/>
            <p:cNvGrpSpPr/>
            <p:nvPr/>
          </p:nvGrpSpPr>
          <p:grpSpPr>
            <a:xfrm>
              <a:off x="1619672" y="3068960"/>
              <a:ext cx="5904656" cy="818477"/>
              <a:chOff x="1619672" y="3015827"/>
              <a:chExt cx="5904656" cy="818477"/>
            </a:xfrm>
            <a:solidFill>
              <a:srgbClr val="001E62"/>
            </a:solidFill>
          </p:grpSpPr>
          <p:sp>
            <p:nvSpPr>
              <p:cNvPr id="17" name="Rounded Rectangle 16"/>
              <p:cNvSpPr/>
              <p:nvPr/>
            </p:nvSpPr>
            <p:spPr>
              <a:xfrm>
                <a:off x="1619672" y="3015827"/>
                <a:ext cx="5904656" cy="6480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17"/>
              <p:cNvSpPr/>
              <p:nvPr/>
            </p:nvSpPr>
            <p:spPr>
              <a:xfrm rot="10260000">
                <a:off x="1939157" y="3402610"/>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TextBox 15"/>
            <p:cNvSpPr txBox="1"/>
            <p:nvPr/>
          </p:nvSpPr>
          <p:spPr>
            <a:xfrm>
              <a:off x="1691680" y="3203684"/>
              <a:ext cx="5688632" cy="369332"/>
            </a:xfrm>
            <a:prstGeom prst="rect">
              <a:avLst/>
            </a:prstGeom>
            <a:noFill/>
          </p:spPr>
          <p:txBody>
            <a:bodyPr wrap="square" rtlCol="0">
              <a:spAutoFit/>
            </a:bodyPr>
            <a:lstStyle/>
            <a:p>
              <a:r>
                <a:rPr lang="en-GB" b="1" dirty="0" smtClean="0">
                  <a:solidFill>
                    <a:schemeClr val="bg1"/>
                  </a:solidFill>
                </a:rPr>
                <a:t>Text can be placed here</a:t>
              </a:r>
              <a:endParaRPr lang="en-GB" b="1" dirty="0">
                <a:solidFill>
                  <a:schemeClr val="bg1"/>
                </a:solidFill>
              </a:endParaRPr>
            </a:p>
          </p:txBody>
        </p:sp>
      </p:grpSp>
      <p:grpSp>
        <p:nvGrpSpPr>
          <p:cNvPr id="19" name="Group 18"/>
          <p:cNvGrpSpPr/>
          <p:nvPr userDrawn="1"/>
        </p:nvGrpSpPr>
        <p:grpSpPr>
          <a:xfrm>
            <a:off x="1467272" y="3276600"/>
            <a:ext cx="2528664" cy="1394542"/>
            <a:chOff x="1619672" y="3068960"/>
            <a:chExt cx="2528664" cy="1394542"/>
          </a:xfrm>
        </p:grpSpPr>
        <p:grpSp>
          <p:nvGrpSpPr>
            <p:cNvPr id="20" name="Group 13"/>
            <p:cNvGrpSpPr/>
            <p:nvPr/>
          </p:nvGrpSpPr>
          <p:grpSpPr>
            <a:xfrm>
              <a:off x="1619672" y="3068960"/>
              <a:ext cx="2528664" cy="1394542"/>
              <a:chOff x="1619672" y="3015827"/>
              <a:chExt cx="2528664" cy="1394542"/>
            </a:xfrm>
            <a:solidFill>
              <a:srgbClr val="001E62"/>
            </a:solidFill>
          </p:grpSpPr>
          <p:sp>
            <p:nvSpPr>
              <p:cNvPr id="22" name="Rounded Rectangle 21"/>
              <p:cNvSpPr/>
              <p:nvPr/>
            </p:nvSpPr>
            <p:spPr>
              <a:xfrm>
                <a:off x="1619672" y="3015827"/>
                <a:ext cx="2528664" cy="1224136"/>
              </a:xfrm>
              <a:prstGeom prst="roundRect">
                <a:avLst>
                  <a:gd name="adj" fmla="val 114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22"/>
              <p:cNvSpPr/>
              <p:nvPr/>
            </p:nvSpPr>
            <p:spPr>
              <a:xfrm rot="10260000">
                <a:off x="1939157" y="3978675"/>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TextBox 20"/>
            <p:cNvSpPr txBox="1"/>
            <p:nvPr/>
          </p:nvSpPr>
          <p:spPr>
            <a:xfrm>
              <a:off x="1700064" y="3203684"/>
              <a:ext cx="2412268" cy="646331"/>
            </a:xfrm>
            <a:prstGeom prst="rect">
              <a:avLst/>
            </a:prstGeom>
            <a:noFill/>
          </p:spPr>
          <p:txBody>
            <a:bodyPr wrap="square" rtlCol="0">
              <a:spAutoFit/>
            </a:bodyPr>
            <a:lstStyle/>
            <a:p>
              <a:r>
                <a:rPr lang="en-GB" b="1" dirty="0" smtClean="0">
                  <a:solidFill>
                    <a:schemeClr val="bg1"/>
                  </a:solidFill>
                </a:rPr>
                <a:t>Text can be placed here</a:t>
              </a:r>
            </a:p>
            <a:p>
              <a:endParaRPr lang="en-GB" dirty="0">
                <a:solidFill>
                  <a:schemeClr val="bg1"/>
                </a:solidFill>
              </a:endParaRPr>
            </a:p>
          </p:txBody>
        </p:sp>
      </p:grpSp>
      <p:grpSp>
        <p:nvGrpSpPr>
          <p:cNvPr id="24" name="Group 23"/>
          <p:cNvGrpSpPr/>
          <p:nvPr userDrawn="1"/>
        </p:nvGrpSpPr>
        <p:grpSpPr>
          <a:xfrm>
            <a:off x="1475656" y="2276872"/>
            <a:ext cx="2520280" cy="818477"/>
            <a:chOff x="1619672" y="3068960"/>
            <a:chExt cx="2520280" cy="818477"/>
          </a:xfrm>
        </p:grpSpPr>
        <p:grpSp>
          <p:nvGrpSpPr>
            <p:cNvPr id="25" name="Group 24"/>
            <p:cNvGrpSpPr/>
            <p:nvPr/>
          </p:nvGrpSpPr>
          <p:grpSpPr>
            <a:xfrm>
              <a:off x="1619672" y="3068960"/>
              <a:ext cx="2520280" cy="818477"/>
              <a:chOff x="1619672" y="3015827"/>
              <a:chExt cx="2520280" cy="818477"/>
            </a:xfrm>
            <a:solidFill>
              <a:srgbClr val="001E62"/>
            </a:solidFill>
          </p:grpSpPr>
          <p:sp>
            <p:nvSpPr>
              <p:cNvPr id="27" name="Rounded Rectangle 26"/>
              <p:cNvSpPr/>
              <p:nvPr/>
            </p:nvSpPr>
            <p:spPr>
              <a:xfrm>
                <a:off x="1619672" y="3015827"/>
                <a:ext cx="2520280" cy="6480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rot="10260000">
                <a:off x="1939157" y="3402610"/>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TextBox 25"/>
            <p:cNvSpPr txBox="1"/>
            <p:nvPr/>
          </p:nvSpPr>
          <p:spPr>
            <a:xfrm>
              <a:off x="1691680" y="3203684"/>
              <a:ext cx="2412268" cy="369332"/>
            </a:xfrm>
            <a:prstGeom prst="rect">
              <a:avLst/>
            </a:prstGeom>
            <a:noFill/>
          </p:spPr>
          <p:txBody>
            <a:bodyPr wrap="square" rtlCol="0">
              <a:spAutoFit/>
            </a:bodyPr>
            <a:lstStyle/>
            <a:p>
              <a:r>
                <a:rPr lang="en-GB" b="1" dirty="0" smtClean="0">
                  <a:solidFill>
                    <a:schemeClr val="bg1"/>
                  </a:solidFill>
                </a:rPr>
                <a:t>Text can be placed here</a:t>
              </a:r>
              <a:endParaRPr lang="en-GB" b="1" dirty="0">
                <a:solidFill>
                  <a:schemeClr val="bg1"/>
                </a:solidFill>
              </a:endParaRPr>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21/11/2018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sp>
        <p:nvSpPr>
          <p:cNvPr id="20" name="Freeform 6"/>
          <p:cNvSpPr>
            <a:spLocks/>
          </p:cNvSpPr>
          <p:nvPr userDrawn="1"/>
        </p:nvSpPr>
        <p:spPr bwMode="auto">
          <a:xfrm>
            <a:off x="4644008" y="2986975"/>
            <a:ext cx="2214000" cy="2332800"/>
          </a:xfrm>
          <a:custGeom>
            <a:avLst/>
            <a:gdLst/>
            <a:ahLst/>
            <a:cxnLst>
              <a:cxn ang="0">
                <a:pos x="622" y="629"/>
              </a:cxn>
              <a:cxn ang="0">
                <a:pos x="733" y="359"/>
              </a:cxn>
              <a:cxn ang="0">
                <a:pos x="358" y="3"/>
              </a:cxn>
              <a:cxn ang="0">
                <a:pos x="7" y="370"/>
              </a:cxn>
              <a:cxn ang="0">
                <a:pos x="382" y="726"/>
              </a:cxn>
              <a:cxn ang="0">
                <a:pos x="498" y="705"/>
              </a:cxn>
              <a:cxn ang="0">
                <a:pos x="636" y="776"/>
              </a:cxn>
              <a:cxn ang="0">
                <a:pos x="622" y="629"/>
              </a:cxn>
            </a:cxnLst>
            <a:rect l="0" t="0" r="r" b="b"/>
            <a:pathLst>
              <a:path w="736" h="776">
                <a:moveTo>
                  <a:pt x="622" y="629"/>
                </a:moveTo>
                <a:cubicBezTo>
                  <a:pt x="693" y="562"/>
                  <a:pt x="736" y="466"/>
                  <a:pt x="733" y="359"/>
                </a:cubicBezTo>
                <a:cubicBezTo>
                  <a:pt x="726" y="160"/>
                  <a:pt x="558" y="0"/>
                  <a:pt x="358" y="3"/>
                </a:cubicBezTo>
                <a:cubicBezTo>
                  <a:pt x="158" y="6"/>
                  <a:pt x="0" y="170"/>
                  <a:pt x="7" y="370"/>
                </a:cubicBezTo>
                <a:cubicBezTo>
                  <a:pt x="13" y="570"/>
                  <a:pt x="181" y="729"/>
                  <a:pt x="382" y="726"/>
                </a:cubicBezTo>
                <a:cubicBezTo>
                  <a:pt x="423" y="726"/>
                  <a:pt x="462" y="718"/>
                  <a:pt x="498" y="705"/>
                </a:cubicBezTo>
                <a:cubicBezTo>
                  <a:pt x="636" y="776"/>
                  <a:pt x="636" y="776"/>
                  <a:pt x="636" y="776"/>
                </a:cubicBezTo>
                <a:lnTo>
                  <a:pt x="622" y="629"/>
                </a:lnTo>
                <a:close/>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1"/>
          <p:cNvSpPr>
            <a:spLocks/>
          </p:cNvSpPr>
          <p:nvPr userDrawn="1"/>
        </p:nvSpPr>
        <p:spPr bwMode="auto">
          <a:xfrm>
            <a:off x="2354447" y="2987257"/>
            <a:ext cx="2212568" cy="2332236"/>
          </a:xfrm>
          <a:custGeom>
            <a:avLst/>
            <a:gdLst/>
            <a:ahLst/>
            <a:cxnLst>
              <a:cxn ang="0">
                <a:pos x="114" y="629"/>
              </a:cxn>
              <a:cxn ang="0">
                <a:pos x="4" y="359"/>
              </a:cxn>
              <a:cxn ang="0">
                <a:pos x="379" y="3"/>
              </a:cxn>
              <a:cxn ang="0">
                <a:pos x="730" y="370"/>
              </a:cxn>
              <a:cxn ang="0">
                <a:pos x="355" y="726"/>
              </a:cxn>
              <a:cxn ang="0">
                <a:pos x="238" y="705"/>
              </a:cxn>
              <a:cxn ang="0">
                <a:pos x="101" y="776"/>
              </a:cxn>
              <a:cxn ang="0">
                <a:pos x="114" y="629"/>
              </a:cxn>
            </a:cxnLst>
            <a:rect l="0" t="0" r="r" b="b"/>
            <a:pathLst>
              <a:path w="736" h="776">
                <a:moveTo>
                  <a:pt x="114" y="629"/>
                </a:moveTo>
                <a:cubicBezTo>
                  <a:pt x="43" y="562"/>
                  <a:pt x="0" y="466"/>
                  <a:pt x="4" y="359"/>
                </a:cubicBezTo>
                <a:cubicBezTo>
                  <a:pt x="10" y="160"/>
                  <a:pt x="178" y="0"/>
                  <a:pt x="379" y="3"/>
                </a:cubicBezTo>
                <a:cubicBezTo>
                  <a:pt x="579" y="6"/>
                  <a:pt x="736" y="170"/>
                  <a:pt x="730" y="370"/>
                </a:cubicBezTo>
                <a:cubicBezTo>
                  <a:pt x="723" y="570"/>
                  <a:pt x="555" y="729"/>
                  <a:pt x="355" y="726"/>
                </a:cubicBezTo>
                <a:cubicBezTo>
                  <a:pt x="314" y="726"/>
                  <a:pt x="275" y="718"/>
                  <a:pt x="238" y="705"/>
                </a:cubicBezTo>
                <a:cubicBezTo>
                  <a:pt x="101" y="776"/>
                  <a:pt x="101" y="776"/>
                  <a:pt x="101" y="776"/>
                </a:cubicBezTo>
                <a:lnTo>
                  <a:pt x="114" y="629"/>
                </a:lnTo>
                <a:close/>
              </a:path>
            </a:pathLst>
          </a:custGeom>
          <a:blipFill>
            <a:blip r:embed="rId2"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7"/>
          <p:cNvSpPr>
            <a:spLocks/>
          </p:cNvSpPr>
          <p:nvPr userDrawn="1"/>
        </p:nvSpPr>
        <p:spPr bwMode="auto">
          <a:xfrm>
            <a:off x="4627563" y="581657"/>
            <a:ext cx="2236787" cy="2355850"/>
          </a:xfrm>
          <a:custGeom>
            <a:avLst/>
            <a:gdLst/>
            <a:ahLst/>
            <a:cxnLst>
              <a:cxn ang="0">
                <a:pos x="622" y="147"/>
              </a:cxn>
              <a:cxn ang="0">
                <a:pos x="733" y="416"/>
              </a:cxn>
              <a:cxn ang="0">
                <a:pos x="358" y="773"/>
              </a:cxn>
              <a:cxn ang="0">
                <a:pos x="7" y="406"/>
              </a:cxn>
              <a:cxn ang="0">
                <a:pos x="382" y="49"/>
              </a:cxn>
              <a:cxn ang="0">
                <a:pos x="498" y="71"/>
              </a:cxn>
              <a:cxn ang="0">
                <a:pos x="636" y="0"/>
              </a:cxn>
              <a:cxn ang="0">
                <a:pos x="622" y="147"/>
              </a:cxn>
            </a:cxnLst>
            <a:rect l="0" t="0" r="r" b="b"/>
            <a:pathLst>
              <a:path w="736" h="776">
                <a:moveTo>
                  <a:pt x="622" y="147"/>
                </a:moveTo>
                <a:cubicBezTo>
                  <a:pt x="693" y="214"/>
                  <a:pt x="736" y="310"/>
                  <a:pt x="733" y="416"/>
                </a:cubicBezTo>
                <a:cubicBezTo>
                  <a:pt x="726" y="616"/>
                  <a:pt x="558" y="776"/>
                  <a:pt x="358" y="773"/>
                </a:cubicBezTo>
                <a:cubicBezTo>
                  <a:pt x="158" y="770"/>
                  <a:pt x="0" y="606"/>
                  <a:pt x="7" y="406"/>
                </a:cubicBezTo>
                <a:cubicBezTo>
                  <a:pt x="13" y="206"/>
                  <a:pt x="181" y="47"/>
                  <a:pt x="382" y="49"/>
                </a:cubicBezTo>
                <a:cubicBezTo>
                  <a:pt x="423" y="50"/>
                  <a:pt x="462" y="58"/>
                  <a:pt x="498" y="71"/>
                </a:cubicBezTo>
                <a:cubicBezTo>
                  <a:pt x="636" y="0"/>
                  <a:pt x="636" y="0"/>
                  <a:pt x="636" y="0"/>
                </a:cubicBezTo>
                <a:lnTo>
                  <a:pt x="622" y="147"/>
                </a:lnTo>
                <a:close/>
              </a:path>
            </a:pathLst>
          </a:custGeom>
          <a:noFill/>
          <a:ln w="1905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1"/>
          <p:cNvSpPr>
            <a:spLocks/>
          </p:cNvSpPr>
          <p:nvPr userDrawn="1"/>
        </p:nvSpPr>
        <p:spPr bwMode="auto">
          <a:xfrm>
            <a:off x="2339752" y="586420"/>
            <a:ext cx="2227263" cy="2346325"/>
          </a:xfrm>
          <a:custGeom>
            <a:avLst/>
            <a:gdLst/>
            <a:ahLst/>
            <a:cxnLst>
              <a:cxn ang="0">
                <a:pos x="114" y="147"/>
              </a:cxn>
              <a:cxn ang="0">
                <a:pos x="4" y="416"/>
              </a:cxn>
              <a:cxn ang="0">
                <a:pos x="379" y="773"/>
              </a:cxn>
              <a:cxn ang="0">
                <a:pos x="730" y="406"/>
              </a:cxn>
              <a:cxn ang="0">
                <a:pos x="355" y="49"/>
              </a:cxn>
              <a:cxn ang="0">
                <a:pos x="238" y="71"/>
              </a:cxn>
              <a:cxn ang="0">
                <a:pos x="101" y="0"/>
              </a:cxn>
              <a:cxn ang="0">
                <a:pos x="114" y="147"/>
              </a:cxn>
            </a:cxnLst>
            <a:rect l="0" t="0" r="r" b="b"/>
            <a:pathLst>
              <a:path w="736" h="776">
                <a:moveTo>
                  <a:pt x="114" y="147"/>
                </a:moveTo>
                <a:cubicBezTo>
                  <a:pt x="43" y="214"/>
                  <a:pt x="0" y="310"/>
                  <a:pt x="4" y="416"/>
                </a:cubicBezTo>
                <a:cubicBezTo>
                  <a:pt x="10" y="616"/>
                  <a:pt x="178" y="776"/>
                  <a:pt x="379" y="773"/>
                </a:cubicBezTo>
                <a:cubicBezTo>
                  <a:pt x="579" y="770"/>
                  <a:pt x="736" y="606"/>
                  <a:pt x="730" y="406"/>
                </a:cubicBezTo>
                <a:cubicBezTo>
                  <a:pt x="723" y="206"/>
                  <a:pt x="555" y="47"/>
                  <a:pt x="355" y="49"/>
                </a:cubicBezTo>
                <a:cubicBezTo>
                  <a:pt x="314" y="50"/>
                  <a:pt x="275" y="58"/>
                  <a:pt x="238" y="71"/>
                </a:cubicBezTo>
                <a:cubicBezTo>
                  <a:pt x="101" y="0"/>
                  <a:pt x="101" y="0"/>
                  <a:pt x="101" y="0"/>
                </a:cubicBezTo>
                <a:lnTo>
                  <a:pt x="114" y="147"/>
                </a:lnTo>
                <a:close/>
              </a:path>
            </a:pathLst>
          </a:custGeom>
          <a:noFill/>
          <a:ln w="1905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2"/>
          <p:cNvPicPr>
            <a:picLocks noChangeAspect="1" noChangeArrowheads="1"/>
          </p:cNvPicPr>
          <p:nvPr userDrawn="1"/>
        </p:nvPicPr>
        <p:blipFill>
          <a:blip r:embed="rId3" cstate="print"/>
          <a:srcRect/>
          <a:stretch>
            <a:fillRect/>
          </a:stretch>
        </p:blipFill>
        <p:spPr bwMode="auto">
          <a:xfrm>
            <a:off x="683568" y="2132856"/>
            <a:ext cx="1531937" cy="215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21/11/2018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sp>
        <p:nvSpPr>
          <p:cNvPr id="9" name="Freeform 8"/>
          <p:cNvSpPr>
            <a:spLocks/>
          </p:cNvSpPr>
          <p:nvPr userDrawn="1"/>
        </p:nvSpPr>
        <p:spPr bwMode="auto">
          <a:xfrm>
            <a:off x="2470151" y="4622800"/>
            <a:ext cx="209550" cy="236538"/>
          </a:xfrm>
          <a:custGeom>
            <a:avLst/>
            <a:gdLst/>
            <a:ahLst/>
            <a:cxnLst>
              <a:cxn ang="0">
                <a:pos x="17" y="48"/>
              </a:cxn>
              <a:cxn ang="0">
                <a:pos x="2" y="23"/>
              </a:cxn>
              <a:cxn ang="0">
                <a:pos x="17" y="8"/>
              </a:cxn>
              <a:cxn ang="0">
                <a:pos x="21" y="0"/>
              </a:cxn>
              <a:cxn ang="0">
                <a:pos x="25" y="7"/>
              </a:cxn>
              <a:cxn ang="0">
                <a:pos x="27" y="7"/>
              </a:cxn>
              <a:cxn ang="0">
                <a:pos x="42" y="33"/>
              </a:cxn>
              <a:cxn ang="0">
                <a:pos x="17" y="48"/>
              </a:cxn>
            </a:cxnLst>
            <a:rect l="0" t="0" r="r" b="b"/>
            <a:pathLst>
              <a:path w="45" h="51">
                <a:moveTo>
                  <a:pt x="17" y="48"/>
                </a:moveTo>
                <a:cubicBezTo>
                  <a:pt x="6" y="45"/>
                  <a:pt x="0" y="34"/>
                  <a:pt x="2" y="23"/>
                </a:cubicBezTo>
                <a:cubicBezTo>
                  <a:pt x="4" y="15"/>
                  <a:pt x="10" y="10"/>
                  <a:pt x="17" y="8"/>
                </a:cubicBezTo>
                <a:cubicBezTo>
                  <a:pt x="21" y="0"/>
                  <a:pt x="21" y="0"/>
                  <a:pt x="21" y="0"/>
                </a:cubicBezTo>
                <a:cubicBezTo>
                  <a:pt x="25" y="7"/>
                  <a:pt x="25" y="7"/>
                  <a:pt x="25" y="7"/>
                </a:cubicBezTo>
                <a:cubicBezTo>
                  <a:pt x="26" y="7"/>
                  <a:pt x="27" y="7"/>
                  <a:pt x="27" y="7"/>
                </a:cubicBezTo>
                <a:cubicBezTo>
                  <a:pt x="38" y="10"/>
                  <a:pt x="45" y="21"/>
                  <a:pt x="42" y="33"/>
                </a:cubicBezTo>
                <a:cubicBezTo>
                  <a:pt x="40" y="44"/>
                  <a:pt x="29" y="51"/>
                  <a:pt x="17" y="4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a:spLocks/>
          </p:cNvSpPr>
          <p:nvPr userDrawn="1"/>
        </p:nvSpPr>
        <p:spPr bwMode="auto">
          <a:xfrm>
            <a:off x="2559051" y="4702175"/>
            <a:ext cx="292100" cy="258763"/>
          </a:xfrm>
          <a:custGeom>
            <a:avLst/>
            <a:gdLst/>
            <a:ahLst/>
            <a:cxnLst>
              <a:cxn ang="0">
                <a:pos x="3" y="23"/>
              </a:cxn>
              <a:cxn ang="0">
                <a:pos x="34" y="3"/>
              </a:cxn>
              <a:cxn ang="0">
                <a:pos x="53" y="20"/>
              </a:cxn>
              <a:cxn ang="0">
                <a:pos x="63" y="25"/>
              </a:cxn>
              <a:cxn ang="0">
                <a:pos x="54" y="30"/>
              </a:cxn>
              <a:cxn ang="0">
                <a:pos x="54" y="33"/>
              </a:cxn>
              <a:cxn ang="0">
                <a:pos x="23" y="53"/>
              </a:cxn>
              <a:cxn ang="0">
                <a:pos x="3" y="23"/>
              </a:cxn>
            </a:cxnLst>
            <a:rect l="0" t="0" r="r" b="b"/>
            <a:pathLst>
              <a:path w="63" h="56">
                <a:moveTo>
                  <a:pt x="3" y="23"/>
                </a:moveTo>
                <a:cubicBezTo>
                  <a:pt x="6" y="9"/>
                  <a:pt x="20" y="0"/>
                  <a:pt x="34" y="3"/>
                </a:cubicBezTo>
                <a:cubicBezTo>
                  <a:pt x="43" y="5"/>
                  <a:pt x="50" y="12"/>
                  <a:pt x="53" y="20"/>
                </a:cubicBezTo>
                <a:cubicBezTo>
                  <a:pt x="63" y="25"/>
                  <a:pt x="63" y="25"/>
                  <a:pt x="63" y="25"/>
                </a:cubicBezTo>
                <a:cubicBezTo>
                  <a:pt x="54" y="30"/>
                  <a:pt x="54" y="30"/>
                  <a:pt x="54" y="30"/>
                </a:cubicBezTo>
                <a:cubicBezTo>
                  <a:pt x="54" y="31"/>
                  <a:pt x="54" y="32"/>
                  <a:pt x="54" y="33"/>
                </a:cubicBezTo>
                <a:cubicBezTo>
                  <a:pt x="51" y="47"/>
                  <a:pt x="37" y="56"/>
                  <a:pt x="23" y="53"/>
                </a:cubicBezTo>
                <a:cubicBezTo>
                  <a:pt x="9" y="50"/>
                  <a:pt x="0" y="36"/>
                  <a:pt x="3" y="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5"/>
          <p:cNvSpPr>
            <a:spLocks/>
          </p:cNvSpPr>
          <p:nvPr userDrawn="1"/>
        </p:nvSpPr>
        <p:spPr bwMode="auto">
          <a:xfrm>
            <a:off x="5076056" y="836712"/>
            <a:ext cx="2880320" cy="2016224"/>
          </a:xfrm>
          <a:custGeom>
            <a:avLst/>
            <a:gdLst/>
            <a:ahLst/>
            <a:cxnLst>
              <a:cxn ang="0">
                <a:pos x="0" y="1051"/>
              </a:cxn>
              <a:cxn ang="0">
                <a:pos x="0" y="0"/>
              </a:cxn>
              <a:cxn ang="0">
                <a:pos x="104" y="0"/>
              </a:cxn>
              <a:cxn ang="0">
                <a:pos x="170" y="0"/>
              </a:cxn>
              <a:cxn ang="0">
                <a:pos x="732" y="0"/>
              </a:cxn>
              <a:cxn ang="0">
                <a:pos x="732" y="1054"/>
              </a:cxn>
              <a:cxn ang="0">
                <a:pos x="193" y="1054"/>
              </a:cxn>
              <a:cxn ang="0">
                <a:pos x="193" y="1115"/>
              </a:cxn>
              <a:cxn ang="0">
                <a:pos x="125" y="1054"/>
              </a:cxn>
              <a:cxn ang="0">
                <a:pos x="0" y="1054"/>
              </a:cxn>
            </a:cxnLst>
            <a:rect l="0" t="0" r="r" b="b"/>
            <a:pathLst>
              <a:path w="732" h="1115">
                <a:moveTo>
                  <a:pt x="0" y="1051"/>
                </a:moveTo>
                <a:lnTo>
                  <a:pt x="0" y="0"/>
                </a:lnTo>
                <a:lnTo>
                  <a:pt x="104" y="0"/>
                </a:lnTo>
                <a:lnTo>
                  <a:pt x="170" y="0"/>
                </a:lnTo>
                <a:lnTo>
                  <a:pt x="732" y="0"/>
                </a:lnTo>
                <a:lnTo>
                  <a:pt x="732" y="1054"/>
                </a:lnTo>
                <a:lnTo>
                  <a:pt x="193" y="1054"/>
                </a:lnTo>
                <a:lnTo>
                  <a:pt x="193" y="1115"/>
                </a:lnTo>
                <a:lnTo>
                  <a:pt x="125"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7"/>
          <p:cNvSpPr>
            <a:spLocks/>
          </p:cNvSpPr>
          <p:nvPr userDrawn="1"/>
        </p:nvSpPr>
        <p:spPr bwMode="auto">
          <a:xfrm>
            <a:off x="5076056" y="3140968"/>
            <a:ext cx="2952328" cy="1986087"/>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 name="Group 13"/>
          <p:cNvGrpSpPr/>
          <p:nvPr userDrawn="1"/>
        </p:nvGrpSpPr>
        <p:grpSpPr>
          <a:xfrm>
            <a:off x="1259632" y="908720"/>
            <a:ext cx="3096344" cy="1800200"/>
            <a:chOff x="1259632" y="908720"/>
            <a:chExt cx="3096344" cy="1800200"/>
          </a:xfrm>
        </p:grpSpPr>
        <p:sp>
          <p:nvSpPr>
            <p:cNvPr id="13" name="Freeform 19"/>
            <p:cNvSpPr>
              <a:spLocks/>
            </p:cNvSpPr>
            <p:nvPr userDrawn="1"/>
          </p:nvSpPr>
          <p:spPr bwMode="auto">
            <a:xfrm>
              <a:off x="1259632" y="908720"/>
              <a:ext cx="3096344" cy="1800200"/>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C:\Users\amartin\AppData\Local\Temp\Photo TAT NI launch (2).jpg"/>
            <p:cNvPicPr>
              <a:picLocks noChangeAspect="1"/>
            </p:cNvPicPr>
            <p:nvPr userDrawn="1"/>
          </p:nvPicPr>
          <p:blipFill>
            <a:blip r:embed="rId2" cstate="print"/>
            <a:srcRect/>
            <a:stretch>
              <a:fillRect/>
            </a:stretch>
          </p:blipFill>
          <p:spPr bwMode="auto">
            <a:xfrm>
              <a:off x="1331640" y="1052736"/>
              <a:ext cx="2952495" cy="1484321"/>
            </a:xfrm>
            <a:prstGeom prst="rect">
              <a:avLst/>
            </a:prstGeom>
            <a:noFill/>
            <a:ln w="9525">
              <a:noFill/>
              <a:miter lim="800000"/>
              <a:headEnd/>
              <a:tailEnd/>
            </a:ln>
          </p:spPr>
        </p:pic>
      </p:grpSp>
      <p:grpSp>
        <p:nvGrpSpPr>
          <p:cNvPr id="18" name="Group 17"/>
          <p:cNvGrpSpPr/>
          <p:nvPr userDrawn="1"/>
        </p:nvGrpSpPr>
        <p:grpSpPr>
          <a:xfrm>
            <a:off x="1331640" y="3140968"/>
            <a:ext cx="3096344" cy="1986086"/>
            <a:chOff x="1331640" y="3140968"/>
            <a:chExt cx="3096344" cy="1986086"/>
          </a:xfrm>
        </p:grpSpPr>
        <p:sp>
          <p:nvSpPr>
            <p:cNvPr id="17" name="Freeform 19"/>
            <p:cNvSpPr>
              <a:spLocks/>
            </p:cNvSpPr>
            <p:nvPr userDrawn="1"/>
          </p:nvSpPr>
          <p:spPr bwMode="auto">
            <a:xfrm flipH="1">
              <a:off x="1331640" y="3140968"/>
              <a:ext cx="3096344" cy="1986086"/>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rcRect l="11478" t="26683" r="3586" b="9278"/>
            <a:stretch>
              <a:fillRect/>
            </a:stretch>
          </p:blipFill>
          <p:spPr bwMode="auto">
            <a:xfrm>
              <a:off x="1475655" y="3212976"/>
              <a:ext cx="2664298" cy="17281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9C210-7917-440F-BD84-981D613DE548}" type="datetimeFigureOut">
              <a:rPr lang="en-GB" smtClean="0"/>
              <a:pPr/>
              <a:t>21/11/2018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F7D77-A785-49E5-B62C-8DA40358CB5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55" r:id="rId5"/>
    <p:sldLayoutId id="2147483674" r:id="rId6"/>
    <p:sldLayoutId id="2147483675" r:id="rId7"/>
    <p:sldLayoutId id="2147483676" r:id="rId8"/>
    <p:sldLayoutId id="2147483677" r:id="rId9"/>
  </p:sldLayoutIdLst>
  <p:txStyles>
    <p:titleStyle>
      <a:lvl1pPr algn="l" defTabSz="914400" rtl="0" eaLnBrk="1" latinLnBrk="0" hangingPunct="1">
        <a:spcBef>
          <a:spcPct val="0"/>
        </a:spcBef>
        <a:buNone/>
        <a:defRPr sz="4400" b="1" kern="1200">
          <a:solidFill>
            <a:srgbClr val="FFA300"/>
          </a:solidFill>
          <a:latin typeface="+mj-lt"/>
          <a:ea typeface="+mj-ea"/>
          <a:cs typeface="+mj-cs"/>
        </a:defRPr>
      </a:lvl1pPr>
    </p:titleStyle>
    <p:bodyStyle>
      <a:lvl1pPr marL="342900" indent="-34290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49F6D-5277-4F81-9FE8-6D4C44BBDCA2}" type="datetimeFigureOut">
              <a:rPr lang="en-GB" smtClean="0"/>
              <a:pPr/>
              <a:t>21/11/2018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A739E-CE0D-45F5-A12B-C756648118D2}" type="slidenum">
              <a:rPr lang="en-GB" smtClean="0"/>
              <a:pPr/>
              <a:t>‹#›</a:t>
            </a:fld>
            <a:endParaRPr lang="en-GB" dirty="0"/>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jpeg"/><Relationship Id="rId7"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mailto:smerrill@rospa.com" TargetMode="External"/><Relationship Id="rId4" Type="http://schemas.openxmlformats.org/officeDocument/2006/relationships/hyperlink" Target="http://www.rospa.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rospa.com/home-safety/advice/child-safety/household-cleaning-products/" TargetMode="Externa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3933056"/>
            <a:ext cx="5472236" cy="1224136"/>
          </a:xfrm>
        </p:spPr>
        <p:txBody>
          <a:bodyPr/>
          <a:lstStyle/>
          <a:p>
            <a:pPr lvl="0"/>
            <a:r>
              <a:rPr lang="en-GB" dirty="0" smtClean="0"/>
              <a:t>Sheila Merrill</a:t>
            </a:r>
          </a:p>
        </p:txBody>
      </p:sp>
      <p:sp>
        <p:nvSpPr>
          <p:cNvPr id="3" name="Text Placeholder 2"/>
          <p:cNvSpPr>
            <a:spLocks noGrp="1"/>
          </p:cNvSpPr>
          <p:nvPr>
            <p:ph type="body" sz="quarter" idx="11"/>
          </p:nvPr>
        </p:nvSpPr>
        <p:spPr>
          <a:xfrm>
            <a:off x="251520" y="4221088"/>
            <a:ext cx="6480720" cy="1080120"/>
          </a:xfrm>
        </p:spPr>
        <p:txBody>
          <a:bodyPr/>
          <a:lstStyle/>
          <a:p>
            <a:r>
              <a:rPr lang="en-GB" sz="1800" dirty="0" smtClean="0"/>
              <a:t>Public Health </a:t>
            </a:r>
            <a:r>
              <a:rPr lang="en-GB" sz="1800" dirty="0" smtClean="0"/>
              <a:t>Adviser</a:t>
            </a:r>
          </a:p>
          <a:p>
            <a:pPr>
              <a:lnSpc>
                <a:spcPct val="100000"/>
              </a:lnSpc>
            </a:pPr>
            <a:r>
              <a:rPr lang="en-GB" dirty="0"/>
              <a:t>Errol Taylor</a:t>
            </a:r>
          </a:p>
          <a:p>
            <a:pPr>
              <a:lnSpc>
                <a:spcPct val="100000"/>
              </a:lnSpc>
            </a:pPr>
            <a:r>
              <a:rPr lang="en-GB" sz="1800" dirty="0" smtClean="0"/>
              <a:t>Chief Executive</a:t>
            </a:r>
            <a:endParaRPr lang="en-GB" sz="1800" dirty="0"/>
          </a:p>
        </p:txBody>
      </p:sp>
      <p:sp>
        <p:nvSpPr>
          <p:cNvPr id="4" name="Text Placeholder 3"/>
          <p:cNvSpPr>
            <a:spLocks noGrp="1"/>
          </p:cNvSpPr>
          <p:nvPr>
            <p:ph type="body" sz="quarter" idx="13"/>
          </p:nvPr>
        </p:nvSpPr>
        <p:spPr>
          <a:xfrm>
            <a:off x="251520" y="2204864"/>
            <a:ext cx="7776864" cy="1152128"/>
          </a:xfrm>
        </p:spPr>
        <p:txBody>
          <a:bodyPr/>
          <a:lstStyle/>
          <a:p>
            <a:r>
              <a:rPr lang="en-GB" sz="3200" dirty="0" smtClean="0"/>
              <a:t>Take Action Today Put Them Away</a:t>
            </a:r>
          </a:p>
          <a:p>
            <a:r>
              <a:rPr lang="en-GB" sz="2000" dirty="0" smtClean="0"/>
              <a:t>A campaign to reduce household poisoning among children under five</a:t>
            </a:r>
            <a:endParaRPr lang="en-GB" sz="2000" dirty="0"/>
          </a:p>
        </p:txBody>
      </p:sp>
      <p:pic>
        <p:nvPicPr>
          <p:cNvPr id="5" name="Picture 4" descr="ukcpi logo pc.TIF"/>
          <p:cNvPicPr/>
          <p:nvPr/>
        </p:nvPicPr>
        <p:blipFill>
          <a:blip r:embed="rId2" cstate="print"/>
          <a:srcRect/>
          <a:stretch>
            <a:fillRect/>
          </a:stretch>
        </p:blipFill>
        <p:spPr bwMode="auto">
          <a:xfrm>
            <a:off x="6372200" y="260648"/>
            <a:ext cx="2448272"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bcth-cesc-fs01\cesc$\BlackburnAl\Documents\Pictures\TAT Pho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52790" y="1394842"/>
            <a:ext cx="4025133" cy="3312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dk1"/>
          </a:fontRef>
        </p:style>
      </p:pic>
      <p:sp>
        <p:nvSpPr>
          <p:cNvPr id="4" name="Content Placeholder 3"/>
          <p:cNvSpPr>
            <a:spLocks noGrp="1"/>
          </p:cNvSpPr>
          <p:nvPr>
            <p:ph idx="1"/>
          </p:nvPr>
        </p:nvSpPr>
        <p:spPr/>
        <p:txBody>
          <a:bodyPr/>
          <a:lstStyle/>
          <a:p>
            <a:r>
              <a:rPr lang="en-GB" b="1" dirty="0" smtClean="0"/>
              <a:t>Example: </a:t>
            </a:r>
            <a:r>
              <a:rPr lang="en-GB" b="1" dirty="0" err="1" smtClean="0"/>
              <a:t>Stockton-on-Tees</a:t>
            </a:r>
            <a:endParaRPr lang="en-GB" b="1" dirty="0"/>
          </a:p>
        </p:txBody>
      </p:sp>
      <p:sp>
        <p:nvSpPr>
          <p:cNvPr id="7" name="Content Placeholder 6"/>
          <p:cNvSpPr>
            <a:spLocks noGrp="1"/>
          </p:cNvSpPr>
          <p:nvPr>
            <p:ph sz="quarter" idx="16"/>
          </p:nvPr>
        </p:nvSpPr>
        <p:spPr>
          <a:xfrm>
            <a:off x="152122" y="754460"/>
            <a:ext cx="5572006" cy="5112568"/>
          </a:xfrm>
        </p:spPr>
        <p:txBody>
          <a:bodyPr/>
          <a:lstStyle/>
          <a:p>
            <a:pPr>
              <a:buNone/>
            </a:pPr>
            <a:endParaRPr lang="en-US" dirty="0" smtClean="0"/>
          </a:p>
          <a:p>
            <a:r>
              <a:rPr lang="en-GB" sz="2000" dirty="0"/>
              <a:t>I</a:t>
            </a:r>
            <a:r>
              <a:rPr lang="en-GB" sz="2000" dirty="0" smtClean="0"/>
              <a:t>ncorporated into monthly </a:t>
            </a:r>
            <a:r>
              <a:rPr lang="en-GB" sz="2000" dirty="0"/>
              <a:t>Home Safety Sessions </a:t>
            </a:r>
            <a:r>
              <a:rPr lang="en-GB" sz="2000" dirty="0" smtClean="0"/>
              <a:t>for </a:t>
            </a:r>
            <a:r>
              <a:rPr lang="en-GB" sz="2000" dirty="0"/>
              <a:t>parents/carers from our 4 family hubs within Stockton.  </a:t>
            </a:r>
            <a:endParaRPr lang="en-GB" sz="2000" dirty="0" smtClean="0"/>
          </a:p>
          <a:p>
            <a:r>
              <a:rPr lang="en-GB" sz="2000" dirty="0" smtClean="0"/>
              <a:t>Events in </a:t>
            </a:r>
            <a:r>
              <a:rPr lang="en-GB" sz="2000" dirty="0"/>
              <a:t>public libraries, family hubs, community venues, healthy start clinics, shopping centres and </a:t>
            </a:r>
            <a:r>
              <a:rPr lang="en-GB" sz="2000" dirty="0" smtClean="0"/>
              <a:t>local </a:t>
            </a:r>
            <a:r>
              <a:rPr lang="en-GB" sz="2000" dirty="0"/>
              <a:t>hospital (North Tees).  </a:t>
            </a:r>
            <a:r>
              <a:rPr lang="en-GB" sz="2000" dirty="0" smtClean="0"/>
              <a:t> </a:t>
            </a:r>
          </a:p>
          <a:p>
            <a:r>
              <a:rPr lang="en-GB" sz="2000" dirty="0" smtClean="0"/>
              <a:t>All health </a:t>
            </a:r>
            <a:r>
              <a:rPr lang="en-GB" sz="2000" dirty="0"/>
              <a:t>visiting/school nurse teams </a:t>
            </a:r>
            <a:r>
              <a:rPr lang="en-GB" sz="2000" dirty="0" smtClean="0"/>
              <a:t>(over 50 </a:t>
            </a:r>
            <a:r>
              <a:rPr lang="en-GB" sz="2000" dirty="0"/>
              <a:t>professionals) </a:t>
            </a:r>
            <a:r>
              <a:rPr lang="en-GB" sz="2000" dirty="0" smtClean="0"/>
              <a:t>are using the notepad out </a:t>
            </a:r>
            <a:r>
              <a:rPr lang="en-GB" sz="2000" dirty="0"/>
              <a:t>whilst engaging with families.     </a:t>
            </a:r>
          </a:p>
          <a:p>
            <a:r>
              <a:rPr lang="en-GB" sz="2000" dirty="0"/>
              <a:t>F</a:t>
            </a:r>
            <a:r>
              <a:rPr lang="en-GB" sz="2000" dirty="0" smtClean="0"/>
              <a:t>ree </a:t>
            </a:r>
            <a:r>
              <a:rPr lang="en-GB" sz="2000" dirty="0"/>
              <a:t>child safety information leaflets (including poisoning) and free packs of drawer/cupboard catches along with the free magnetic notepad. </a:t>
            </a:r>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3" cstate="print"/>
          <a:srcRect/>
          <a:stretch>
            <a:fillRect/>
          </a:stretch>
        </p:blipFill>
        <p:spPr bwMode="auto">
          <a:xfrm>
            <a:off x="6660232" y="5877272"/>
            <a:ext cx="1549284" cy="837923"/>
          </a:xfrm>
          <a:prstGeom prst="rect">
            <a:avLst/>
          </a:prstGeom>
          <a:noFill/>
          <a:ln w="9525">
            <a:noFill/>
            <a:miter lim="800000"/>
            <a:headEnd/>
            <a:tailEnd/>
          </a:ln>
        </p:spPr>
      </p:pic>
    </p:spTree>
    <p:extLst>
      <p:ext uri="{BB962C8B-B14F-4D97-AF65-F5344CB8AC3E}">
        <p14:creationId xmlns:p14="http://schemas.microsoft.com/office/powerpoint/2010/main" val="2704572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Cheshire West and Chester</a:t>
            </a:r>
            <a:endParaRPr lang="en-GB" b="1" dirty="0"/>
          </a:p>
        </p:txBody>
      </p:sp>
      <p:sp>
        <p:nvSpPr>
          <p:cNvPr id="7" name="Content Placeholder 6"/>
          <p:cNvSpPr>
            <a:spLocks noGrp="1"/>
          </p:cNvSpPr>
          <p:nvPr>
            <p:ph sz="quarter" idx="16"/>
          </p:nvPr>
        </p:nvSpPr>
        <p:spPr>
          <a:xfrm>
            <a:off x="457200" y="1052736"/>
            <a:ext cx="8398904" cy="3168352"/>
          </a:xfrm>
        </p:spPr>
        <p:txBody>
          <a:bodyPr/>
          <a:lstStyle/>
          <a:p>
            <a:r>
              <a:rPr lang="en-US" dirty="0" smtClean="0"/>
              <a:t>Launched 7 June 2018</a:t>
            </a:r>
            <a:r>
              <a:rPr lang="en-GB" dirty="0" smtClean="0"/>
              <a:t> </a:t>
            </a:r>
          </a:p>
          <a:p>
            <a:r>
              <a:rPr lang="en-GB" dirty="0" smtClean="0"/>
              <a:t>led </a:t>
            </a:r>
            <a:r>
              <a:rPr lang="en-GB" dirty="0"/>
              <a:t>by children’s centre </a:t>
            </a:r>
            <a:r>
              <a:rPr lang="en-GB" dirty="0" smtClean="0"/>
              <a:t>staff </a:t>
            </a:r>
            <a:r>
              <a:rPr lang="en-GB" dirty="0"/>
              <a:t>from Cheshire and Wirral Partnership NHS Foundation Trust (CWP). </a:t>
            </a:r>
            <a:endParaRPr lang="en-GB" dirty="0" smtClean="0"/>
          </a:p>
          <a:p>
            <a:r>
              <a:rPr lang="en-GB" dirty="0" smtClean="0"/>
              <a:t>Cheshire </a:t>
            </a:r>
            <a:r>
              <a:rPr lang="en-GB" dirty="0"/>
              <a:t>West and Chester Council (</a:t>
            </a:r>
            <a:r>
              <a:rPr lang="en-GB" dirty="0" err="1"/>
              <a:t>CWaC</a:t>
            </a:r>
            <a:r>
              <a:rPr lang="en-GB" dirty="0" smtClean="0"/>
              <a:t>),</a:t>
            </a:r>
          </a:p>
          <a:p>
            <a:r>
              <a:rPr lang="en-GB" dirty="0" smtClean="0"/>
              <a:t>Countess </a:t>
            </a:r>
            <a:r>
              <a:rPr lang="en-GB" dirty="0"/>
              <a:t>of Chester Hospital NHS Foundation Trust (</a:t>
            </a:r>
            <a:r>
              <a:rPr lang="en-GB" dirty="0" err="1"/>
              <a:t>CoCH</a:t>
            </a:r>
            <a:r>
              <a:rPr lang="en-GB" dirty="0"/>
              <a:t>) </a:t>
            </a:r>
            <a:r>
              <a:rPr lang="en-GB" dirty="0" smtClean="0"/>
              <a:t>a</a:t>
            </a:r>
          </a:p>
          <a:p>
            <a:r>
              <a:rPr lang="en-GB" dirty="0" smtClean="0"/>
              <a:t>West </a:t>
            </a:r>
            <a:r>
              <a:rPr lang="en-GB" dirty="0"/>
              <a:t>Cheshire and Vale Royal </a:t>
            </a:r>
            <a:r>
              <a:rPr lang="en-GB" dirty="0" smtClean="0"/>
              <a:t> </a:t>
            </a:r>
            <a:r>
              <a:rPr lang="en-GB" dirty="0"/>
              <a:t>(CCGs</a:t>
            </a:r>
            <a:r>
              <a:rPr lang="en-GB" dirty="0" smtClean="0"/>
              <a:t>).</a:t>
            </a:r>
            <a:endParaRPr lang="en-US" sz="1800" dirty="0" smtClean="0">
              <a:latin typeface="Arial" pitchFamily="34" charset="0"/>
              <a:cs typeface="Arial" pitchFamily="34" charset="0"/>
            </a:endParaRPr>
          </a:p>
          <a:p>
            <a:r>
              <a:rPr lang="en-GB" dirty="0" smtClean="0"/>
              <a:t>Family </a:t>
            </a:r>
            <a:r>
              <a:rPr lang="en-GB" dirty="0"/>
              <a:t>Intervention Workers, </a:t>
            </a:r>
            <a:endParaRPr lang="en-GB" dirty="0" smtClean="0"/>
          </a:p>
          <a:p>
            <a:r>
              <a:rPr lang="en-GB" dirty="0" smtClean="0"/>
              <a:t>Social Workers</a:t>
            </a:r>
          </a:p>
          <a:p>
            <a:r>
              <a:rPr lang="en-GB" dirty="0" smtClean="0"/>
              <a:t>Leighton </a:t>
            </a:r>
            <a:r>
              <a:rPr lang="en-GB" dirty="0"/>
              <a:t>Hospital and </a:t>
            </a:r>
            <a:r>
              <a:rPr lang="en-GB" dirty="0" smtClean="0"/>
              <a:t>GP surgeries</a:t>
            </a:r>
          </a:p>
          <a:p>
            <a:r>
              <a:rPr lang="en-GB" dirty="0" smtClean="0"/>
              <a:t>Results for Cheshire, Northern Ireland</a:t>
            </a:r>
          </a:p>
          <a:p>
            <a:pPr marL="0" indent="0">
              <a:buNone/>
            </a:pPr>
            <a:r>
              <a:rPr lang="en-GB" dirty="0" smtClean="0"/>
              <a:t>And Stockton to be followed up in 2019</a:t>
            </a:r>
          </a:p>
          <a:p>
            <a:endParaRPr lang="en-GB" sz="1800" dirty="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a:p>
            <a:endParaRPr lang="en-US" sz="1800" dirty="0" smtClean="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a:p>
            <a:pPr marL="0" lvl="0" indent="0">
              <a:buNone/>
            </a:pPr>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800" y="3212976"/>
            <a:ext cx="2952000" cy="2583001"/>
          </a:xfrm>
          <a:prstGeom prst="rect">
            <a:avLst/>
          </a:prstGeom>
        </p:spPr>
      </p:pic>
    </p:spTree>
    <p:extLst>
      <p:ext uri="{BB962C8B-B14F-4D97-AF65-F5344CB8AC3E}">
        <p14:creationId xmlns:p14="http://schemas.microsoft.com/office/powerpoint/2010/main" val="3025838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Does it make a difference?</a:t>
            </a:r>
            <a:endParaRPr lang="en-GB" b="1" dirty="0"/>
          </a:p>
        </p:txBody>
      </p:sp>
      <p:pic>
        <p:nvPicPr>
          <p:cNvPr id="6" name="Picture 5" descr="C:\Users\amartin\AppData\Local\Microsoft\Windows\Temporary Internet Files\Content.IE5\P7ZC4GP8\chart.png"/>
          <p:cNvPicPr/>
          <p:nvPr/>
        </p:nvPicPr>
        <p:blipFill>
          <a:blip r:embed="rId3" cstate="print"/>
          <a:srcRect t="10714"/>
          <a:stretch>
            <a:fillRect/>
          </a:stretch>
        </p:blipFill>
        <p:spPr bwMode="auto">
          <a:xfrm>
            <a:off x="1979712" y="1484785"/>
            <a:ext cx="4573488" cy="3492028"/>
          </a:xfrm>
          <a:prstGeom prst="rect">
            <a:avLst/>
          </a:prstGeom>
          <a:noFill/>
          <a:ln w="9525">
            <a:noFill/>
            <a:miter lim="800000"/>
            <a:headEnd/>
            <a:tailEnd/>
          </a:ln>
        </p:spPr>
      </p:pic>
      <p:sp>
        <p:nvSpPr>
          <p:cNvPr id="2" name="Rectangle 1"/>
          <p:cNvSpPr/>
          <p:nvPr/>
        </p:nvSpPr>
        <p:spPr>
          <a:xfrm>
            <a:off x="1331640" y="1161619"/>
            <a:ext cx="6480720" cy="369332"/>
          </a:xfrm>
          <a:prstGeom prst="rect">
            <a:avLst/>
          </a:prstGeom>
        </p:spPr>
        <p:txBody>
          <a:bodyPr wrap="square">
            <a:spAutoFit/>
          </a:bodyPr>
          <a:lstStyle/>
          <a:p>
            <a:pPr algn="just">
              <a:spcBef>
                <a:spcPts val="600"/>
              </a:spcBef>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Emergency admissions from poisonings: Liverpool: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93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Does it make a difference?</a:t>
            </a:r>
            <a:endParaRPr lang="en-GB" b="1" dirty="0"/>
          </a:p>
        </p:txBody>
      </p:sp>
      <p:sp>
        <p:nvSpPr>
          <p:cNvPr id="2" name="Rectangle 1"/>
          <p:cNvSpPr/>
          <p:nvPr/>
        </p:nvSpPr>
        <p:spPr>
          <a:xfrm>
            <a:off x="1331640" y="1161619"/>
            <a:ext cx="6480720" cy="369332"/>
          </a:xfrm>
          <a:prstGeom prst="rect">
            <a:avLst/>
          </a:prstGeom>
        </p:spPr>
        <p:txBody>
          <a:bodyPr wrap="square">
            <a:spAutoFit/>
          </a:bodyPr>
          <a:lstStyle/>
          <a:p>
            <a:pPr algn="just">
              <a:spcBef>
                <a:spcPts val="600"/>
              </a:spcBef>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Emergency admissions from poisonings: Liverpool: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72816"/>
            <a:ext cx="6074575" cy="3784460"/>
          </a:xfrm>
          <a:prstGeom prst="rect">
            <a:avLst/>
          </a:prstGeom>
        </p:spPr>
      </p:pic>
    </p:spTree>
    <p:extLst>
      <p:ext uri="{BB962C8B-B14F-4D97-AF65-F5344CB8AC3E}">
        <p14:creationId xmlns:p14="http://schemas.microsoft.com/office/powerpoint/2010/main" val="165448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Importance of keeping up momentum </a:t>
            </a:r>
            <a:endParaRPr lang="en-GB" b="1" dirty="0"/>
          </a:p>
        </p:txBody>
      </p:sp>
      <p:sp>
        <p:nvSpPr>
          <p:cNvPr id="2" name="Rectangle 1"/>
          <p:cNvSpPr/>
          <p:nvPr/>
        </p:nvSpPr>
        <p:spPr>
          <a:xfrm>
            <a:off x="1331640" y="1161619"/>
            <a:ext cx="6480720" cy="369332"/>
          </a:xfrm>
          <a:prstGeom prst="rect">
            <a:avLst/>
          </a:prstGeom>
        </p:spPr>
        <p:txBody>
          <a:bodyPr wrap="square">
            <a:spAutoFit/>
          </a:bodyPr>
          <a:lstStyle/>
          <a:p>
            <a:pPr algn="just">
              <a:spcBef>
                <a:spcPts val="600"/>
              </a:spcBef>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Emergency admissions from poisonings: Liverpool</a:t>
            </a:r>
            <a:r>
              <a:rPr lang="en-GB" b="1" dirty="0" smtClean="0">
                <a:latin typeface="Calibri" panose="020F0502020204030204" pitchFamily="34" charset="0"/>
                <a:ea typeface="Calibri" panose="020F0502020204030204" pitchFamily="34" charset="0"/>
                <a:cs typeface="Times New Roman" panose="02020603050405020304" pitchFamily="18" charset="0"/>
              </a:rPr>
              <a:t>: Increasing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9" y="1639834"/>
            <a:ext cx="4536504" cy="3969441"/>
          </a:xfrm>
          <a:prstGeom prst="rect">
            <a:avLst/>
          </a:prstGeom>
        </p:spPr>
      </p:pic>
    </p:spTree>
    <p:extLst>
      <p:ext uri="{BB962C8B-B14F-4D97-AF65-F5344CB8AC3E}">
        <p14:creationId xmlns:p14="http://schemas.microsoft.com/office/powerpoint/2010/main" val="2791151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Does it make a difference?</a:t>
            </a:r>
            <a:endParaRPr lang="en-GB" b="1" dirty="0"/>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graphicFrame>
        <p:nvGraphicFramePr>
          <p:cNvPr id="6" name="Chart 5"/>
          <p:cNvGraphicFramePr>
            <a:graphicFrameLocks/>
          </p:cNvGraphicFramePr>
          <p:nvPr>
            <p:extLst>
              <p:ext uri="{D42A27DB-BD31-4B8C-83A1-F6EECF244321}">
                <p14:modId xmlns:p14="http://schemas.microsoft.com/office/powerpoint/2010/main" val="3855585292"/>
              </p:ext>
            </p:extLst>
          </p:nvPr>
        </p:nvGraphicFramePr>
        <p:xfrm>
          <a:off x="3563888" y="1196752"/>
          <a:ext cx="511256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539552" y="2564904"/>
          <a:ext cx="5511801" cy="2914650"/>
        </p:xfrm>
        <a:graphic>
          <a:graphicData uri="http://schemas.openxmlformats.org/drawingml/2006/table">
            <a:tbl>
              <a:tblPr/>
              <a:tblGrid>
                <a:gridCol w="333183">
                  <a:extLst>
                    <a:ext uri="{9D8B030D-6E8A-4147-A177-3AD203B41FA5}">
                      <a16:colId xmlns:a16="http://schemas.microsoft.com/office/drawing/2014/main" val="20000"/>
                    </a:ext>
                  </a:extLst>
                </a:gridCol>
                <a:gridCol w="1929289">
                  <a:extLst>
                    <a:ext uri="{9D8B030D-6E8A-4147-A177-3AD203B41FA5}">
                      <a16:colId xmlns:a16="http://schemas.microsoft.com/office/drawing/2014/main" val="20001"/>
                    </a:ext>
                  </a:extLst>
                </a:gridCol>
                <a:gridCol w="1929289">
                  <a:extLst>
                    <a:ext uri="{9D8B030D-6E8A-4147-A177-3AD203B41FA5}">
                      <a16:colId xmlns:a16="http://schemas.microsoft.com/office/drawing/2014/main" val="20002"/>
                    </a:ext>
                  </a:extLst>
                </a:gridCol>
                <a:gridCol w="710791">
                  <a:extLst>
                    <a:ext uri="{9D8B030D-6E8A-4147-A177-3AD203B41FA5}">
                      <a16:colId xmlns:a16="http://schemas.microsoft.com/office/drawing/2014/main" val="20003"/>
                    </a:ext>
                  </a:extLst>
                </a:gridCol>
                <a:gridCol w="609249">
                  <a:extLst>
                    <a:ext uri="{9D8B030D-6E8A-4147-A177-3AD203B41FA5}">
                      <a16:colId xmlns:a16="http://schemas.microsoft.com/office/drawing/2014/main" val="20004"/>
                    </a:ext>
                  </a:extLst>
                </a:gridCol>
              </a:tblGrid>
              <a:tr h="161925">
                <a:tc>
                  <a:txBody>
                    <a:bodyPr/>
                    <a:lstStyle/>
                    <a:p>
                      <a:pPr algn="l" fontAlgn="b"/>
                      <a:endParaRPr lang="en-GB" sz="1000" b="0" i="0" u="none" strike="noStrike" dirty="0">
                        <a:solidFill>
                          <a:srgbClr val="000000"/>
                        </a:solidFill>
                        <a:latin typeface="Arial"/>
                      </a:endParaRPr>
                    </a:p>
                  </a:txBody>
                  <a:tcPr marL="0" marR="0" marT="0" marB="0">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bl>
          </a:graphicData>
        </a:graphic>
      </p:graphicFrame>
      <p:graphicFrame>
        <p:nvGraphicFramePr>
          <p:cNvPr id="8" name="Chart 7"/>
          <p:cNvGraphicFramePr>
            <a:graphicFrameLocks/>
          </p:cNvGraphicFramePr>
          <p:nvPr/>
        </p:nvGraphicFramePr>
        <p:xfrm>
          <a:off x="395536" y="2708920"/>
          <a:ext cx="4536504" cy="28083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Real life....</a:t>
            </a:r>
            <a:endParaRPr lang="en-GB" b="1" dirty="0"/>
          </a:p>
        </p:txBody>
      </p:sp>
      <p:sp>
        <p:nvSpPr>
          <p:cNvPr id="7" name="Content Placeholder 6"/>
          <p:cNvSpPr>
            <a:spLocks noGrp="1"/>
          </p:cNvSpPr>
          <p:nvPr>
            <p:ph sz="quarter" idx="16"/>
          </p:nvPr>
        </p:nvSpPr>
        <p:spPr>
          <a:xfrm>
            <a:off x="539552" y="620688"/>
            <a:ext cx="6192688" cy="2736304"/>
          </a:xfrm>
        </p:spPr>
        <p:txBody>
          <a:bodyPr/>
          <a:lstStyle/>
          <a:p>
            <a:pPr>
              <a:buNone/>
            </a:pPr>
            <a:endParaRPr lang="en-US" sz="2200" dirty="0" smtClean="0"/>
          </a:p>
          <a:p>
            <a:r>
              <a:rPr lang="en-GB" sz="2200" dirty="0"/>
              <a:t>"I left a liquid laundry capsule in the washing machine drum, ready for the next wash, and Zachary picked it up and squeezed it in both of his eyes. I've never heard him scream like it and I hope I never will again</a:t>
            </a:r>
            <a:r>
              <a:rPr lang="en-GB" sz="2200" dirty="0" smtClean="0"/>
              <a:t>.“ </a:t>
            </a:r>
            <a:r>
              <a:rPr lang="en-GB" sz="2200" i="1" dirty="0" smtClean="0"/>
              <a:t>Gemma, Birmingham</a:t>
            </a:r>
          </a:p>
          <a:p>
            <a:pPr>
              <a:buNone/>
            </a:pPr>
            <a:endParaRPr lang="en-GB" sz="1400" dirty="0" smtClean="0"/>
          </a:p>
          <a:p>
            <a:r>
              <a:rPr lang="en-GB" sz="2200" dirty="0"/>
              <a:t>"It only took the briefest of moments for Hayden to get into the kitchen cupboard </a:t>
            </a:r>
            <a:r>
              <a:rPr lang="en-GB" sz="2200" dirty="0" smtClean="0"/>
              <a:t>and </a:t>
            </a:r>
            <a:r>
              <a:rPr lang="en-GB" sz="2200" dirty="0"/>
              <a:t>go straight for a liquid laundry </a:t>
            </a:r>
            <a:r>
              <a:rPr lang="en-GB" sz="2200" dirty="0" smtClean="0"/>
              <a:t>capsule. I'd </a:t>
            </a:r>
            <a:r>
              <a:rPr lang="en-GB" sz="2200" dirty="0"/>
              <a:t>just had a new kitchen fitted and hadn’t got round to putting locks or safety catches on the </a:t>
            </a:r>
            <a:r>
              <a:rPr lang="en-GB" sz="2200" dirty="0" smtClean="0"/>
              <a:t>cupboards...one </a:t>
            </a:r>
            <a:r>
              <a:rPr lang="en-GB" sz="2200" dirty="0"/>
              <a:t>of the scariest experiences of my life and since that day, all the household cleaning products are high up and out of </a:t>
            </a:r>
            <a:r>
              <a:rPr lang="en-GB" sz="2200" dirty="0" smtClean="0"/>
              <a:t>reach.” </a:t>
            </a:r>
            <a:r>
              <a:rPr lang="en-GB" sz="2200" i="1" dirty="0" smtClean="0"/>
              <a:t>Roxanne, Cradley Heath</a:t>
            </a:r>
            <a:endParaRPr lang="en-US" sz="2200" dirty="0"/>
          </a:p>
          <a:p>
            <a:pPr lvl="0"/>
            <a:endParaRPr lang="en-GB" sz="2200"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804248" y="476672"/>
            <a:ext cx="1852422" cy="2514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04248" y="3212976"/>
            <a:ext cx="184404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What parents say...</a:t>
            </a:r>
            <a:endParaRPr lang="en-GB" b="1" dirty="0"/>
          </a:p>
        </p:txBody>
      </p:sp>
      <p:sp>
        <p:nvSpPr>
          <p:cNvPr id="7" name="Content Placeholder 6"/>
          <p:cNvSpPr>
            <a:spLocks noGrp="1"/>
          </p:cNvSpPr>
          <p:nvPr>
            <p:ph sz="quarter" idx="16"/>
          </p:nvPr>
        </p:nvSpPr>
        <p:spPr>
          <a:xfrm>
            <a:off x="467544" y="1052736"/>
            <a:ext cx="7920880" cy="4752528"/>
          </a:xfrm>
        </p:spPr>
        <p:txBody>
          <a:bodyPr/>
          <a:lstStyle/>
          <a:p>
            <a:pPr>
              <a:buNone/>
            </a:pPr>
            <a:endParaRPr lang="en-US" dirty="0" smtClean="0"/>
          </a:p>
          <a:p>
            <a:r>
              <a:rPr lang="en-GB" dirty="0"/>
              <a:t>“Never thought about it until now”</a:t>
            </a:r>
          </a:p>
          <a:p>
            <a:pPr algn="r"/>
            <a:r>
              <a:rPr lang="en-GB" dirty="0"/>
              <a:t>“Makes you think”</a:t>
            </a:r>
          </a:p>
          <a:p>
            <a:r>
              <a:rPr lang="en-GB" dirty="0"/>
              <a:t>“Great. Keep it up. Awareness is what we need”</a:t>
            </a:r>
          </a:p>
          <a:p>
            <a:pPr algn="r"/>
            <a:r>
              <a:rPr lang="en-GB" dirty="0" smtClean="0"/>
              <a:t>“</a:t>
            </a:r>
            <a:r>
              <a:rPr lang="en-GB" dirty="0"/>
              <a:t>Will tell my mum and dad too”</a:t>
            </a:r>
          </a:p>
          <a:p>
            <a:r>
              <a:rPr lang="en-GB" dirty="0"/>
              <a:t>“Consider giving homes of grandparents this information</a:t>
            </a:r>
            <a:r>
              <a:rPr lang="en-GB" dirty="0" smtClean="0"/>
              <a:t>”</a:t>
            </a:r>
          </a:p>
          <a:p>
            <a:pPr algn="r"/>
            <a:r>
              <a:rPr lang="en-GB" dirty="0"/>
              <a:t> “Scary to think how many drink </a:t>
            </a:r>
            <a:r>
              <a:rPr lang="en-GB" dirty="0" smtClean="0"/>
              <a:t>them</a:t>
            </a:r>
            <a:endParaRPr lang="en-GB" dirty="0"/>
          </a:p>
          <a:p>
            <a:r>
              <a:rPr lang="en-GB" dirty="0" smtClean="0"/>
              <a:t>“</a:t>
            </a:r>
            <a:r>
              <a:rPr lang="en-GB" dirty="0"/>
              <a:t>My child thinks the capsules are like a candy crush game</a:t>
            </a:r>
            <a:r>
              <a:rPr lang="en-GB" dirty="0" smtClean="0"/>
              <a:t>”</a:t>
            </a:r>
          </a:p>
          <a:p>
            <a:pPr algn="r"/>
            <a:r>
              <a:rPr lang="en-GB" dirty="0"/>
              <a:t>“Will stick to my fridge to remind me, thanks”</a:t>
            </a:r>
          </a:p>
          <a:p>
            <a:r>
              <a:rPr lang="en-GB" dirty="0"/>
              <a:t>“Been to hospital already, so locked away now”</a:t>
            </a:r>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The Programme – what next</a:t>
            </a:r>
            <a:endParaRPr lang="en-GB" b="1" dirty="0"/>
          </a:p>
        </p:txBody>
      </p:sp>
      <p:sp>
        <p:nvSpPr>
          <p:cNvPr id="7" name="Content Placeholder 6"/>
          <p:cNvSpPr>
            <a:spLocks noGrp="1"/>
          </p:cNvSpPr>
          <p:nvPr>
            <p:ph sz="quarter" idx="16"/>
          </p:nvPr>
        </p:nvSpPr>
        <p:spPr>
          <a:xfrm>
            <a:off x="457200" y="1034897"/>
            <a:ext cx="7920880" cy="4680520"/>
          </a:xfrm>
        </p:spPr>
        <p:txBody>
          <a:bodyPr/>
          <a:lstStyle/>
          <a:p>
            <a:pPr lvl="0"/>
            <a:r>
              <a:rPr lang="en-GB" dirty="0" smtClean="0"/>
              <a:t>Launch in various locations in Warwickshire (Leamington, Rugby, Nuneaton) </a:t>
            </a:r>
            <a:r>
              <a:rPr lang="en-GB" dirty="0" smtClean="0"/>
              <a:t> December </a:t>
            </a:r>
            <a:r>
              <a:rPr lang="en-GB" dirty="0" smtClean="0"/>
              <a:t>2018</a:t>
            </a:r>
          </a:p>
          <a:p>
            <a:pPr lvl="0"/>
            <a:r>
              <a:rPr lang="en-GB" dirty="0" smtClean="0"/>
              <a:t>Kingston upon Hull February 2019</a:t>
            </a:r>
          </a:p>
          <a:p>
            <a:pPr lvl="0"/>
            <a:r>
              <a:rPr lang="en-GB" dirty="0" smtClean="0"/>
              <a:t>Other areas of West Midlands (including Coventry, </a:t>
            </a:r>
            <a:r>
              <a:rPr lang="en-GB" dirty="0" smtClean="0"/>
              <a:t>Solihull Birmingham) </a:t>
            </a:r>
            <a:r>
              <a:rPr lang="en-GB" dirty="0" smtClean="0"/>
              <a:t>2019</a:t>
            </a:r>
          </a:p>
          <a:p>
            <a:pPr lvl="0"/>
            <a:endParaRPr lang="en-GB" sz="1200" dirty="0"/>
          </a:p>
          <a:p>
            <a:pPr marL="0" lvl="0" indent="0">
              <a:buNone/>
            </a:pPr>
            <a:endParaRPr lang="en-GB" sz="1200" dirty="0" smtClean="0"/>
          </a:p>
          <a:p>
            <a:pPr lvl="0"/>
            <a:endParaRPr lang="en-GB" sz="1200" dirty="0"/>
          </a:p>
          <a:p>
            <a:pPr lvl="0"/>
            <a:endParaRPr lang="en-GB" sz="1200" dirty="0" smtClean="0"/>
          </a:p>
          <a:p>
            <a:pPr lvl="0"/>
            <a:endParaRPr lang="en-GB" sz="1200" dirty="0"/>
          </a:p>
          <a:p>
            <a:pPr lvl="0"/>
            <a:endParaRPr lang="en-GB" sz="1200" dirty="0" smtClean="0"/>
          </a:p>
          <a:p>
            <a:pPr lvl="0"/>
            <a:endParaRPr lang="en-GB" sz="1200" dirty="0"/>
          </a:p>
          <a:p>
            <a:pPr lvl="0"/>
            <a:endParaRPr lang="en-GB" sz="1200" dirty="0" smtClean="0"/>
          </a:p>
          <a:p>
            <a:pPr lvl="0"/>
            <a:endParaRPr lang="en-GB" sz="1200" dirty="0"/>
          </a:p>
          <a:p>
            <a:pPr marL="0" lvl="0" indent="0">
              <a:buNone/>
            </a:pPr>
            <a:endParaRPr lang="en-GB" sz="1200" dirty="0"/>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014446"/>
            <a:ext cx="3744000" cy="2676960"/>
          </a:xfrm>
          <a:prstGeom prst="rect">
            <a:avLst/>
          </a:prstGeom>
        </p:spPr>
      </p:pic>
      <p:pic>
        <p:nvPicPr>
          <p:cNvPr id="12" name="Picture 11" descr="C:\Users\amartin\AppData\Local\Temp\CompareAreasTab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44" y="3042417"/>
            <a:ext cx="3960000" cy="2673000"/>
          </a:xfrm>
          <a:prstGeom prst="rect">
            <a:avLst/>
          </a:prstGeom>
          <a:noFill/>
          <a:ln>
            <a:noFill/>
          </a:ln>
        </p:spPr>
      </p:pic>
    </p:spTree>
    <p:extLst>
      <p:ext uri="{BB962C8B-B14F-4D97-AF65-F5344CB8AC3E}">
        <p14:creationId xmlns:p14="http://schemas.microsoft.com/office/powerpoint/2010/main" val="2237549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tamana\AppData\Local\Microsoft\Windows\Temporary Internet Files\Content.Outlook\LGJ1PZ5E\RoSPA_logo2_RGB.jpg"/>
          <p:cNvPicPr>
            <a:picLocks noChangeAspect="1" noChangeArrowheads="1"/>
          </p:cNvPicPr>
          <p:nvPr/>
        </p:nvPicPr>
        <p:blipFill>
          <a:blip r:embed="rId2" cstate="print"/>
          <a:srcRect/>
          <a:stretch>
            <a:fillRect/>
          </a:stretch>
        </p:blipFill>
        <p:spPr bwMode="auto">
          <a:xfrm>
            <a:off x="2699792" y="2852936"/>
            <a:ext cx="3744416" cy="2155538"/>
          </a:xfrm>
          <a:prstGeom prst="rect">
            <a:avLst/>
          </a:prstGeom>
          <a:noFill/>
        </p:spPr>
      </p:pic>
      <p:grpSp>
        <p:nvGrpSpPr>
          <p:cNvPr id="11" name="Group 13"/>
          <p:cNvGrpSpPr/>
          <p:nvPr/>
        </p:nvGrpSpPr>
        <p:grpSpPr>
          <a:xfrm>
            <a:off x="6444208" y="620688"/>
            <a:ext cx="2441028" cy="1648346"/>
            <a:chOff x="4867277" y="844550"/>
            <a:chExt cx="2441028" cy="1648346"/>
          </a:xfrm>
        </p:grpSpPr>
        <p:sp>
          <p:nvSpPr>
            <p:cNvPr id="12" name="Freeform 11"/>
            <p:cNvSpPr>
              <a:spLocks/>
            </p:cNvSpPr>
            <p:nvPr/>
          </p:nvSpPr>
          <p:spPr bwMode="auto">
            <a:xfrm>
              <a:off x="4867277" y="844550"/>
              <a:ext cx="2441028" cy="1648346"/>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no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3" name="Picture 12" descr="Family.jpg"/>
            <p:cNvPicPr>
              <a:picLocks noChangeAspect="1"/>
            </p:cNvPicPr>
            <p:nvPr/>
          </p:nvPicPr>
          <p:blipFill>
            <a:blip r:embed="rId3" cstate="print"/>
            <a:stretch>
              <a:fillRect/>
            </a:stretch>
          </p:blipFill>
          <p:spPr>
            <a:xfrm>
              <a:off x="4932040" y="908720"/>
              <a:ext cx="2304257" cy="1440160"/>
            </a:xfrm>
            <a:prstGeom prst="rect">
              <a:avLst/>
            </a:prstGeom>
          </p:spPr>
        </p:pic>
      </p:grpSp>
      <p:sp>
        <p:nvSpPr>
          <p:cNvPr id="18" name="Content Placeholder 2"/>
          <p:cNvSpPr>
            <a:spLocks noGrp="1"/>
          </p:cNvSpPr>
          <p:nvPr>
            <p:ph idx="1"/>
          </p:nvPr>
        </p:nvSpPr>
        <p:spPr>
          <a:xfrm>
            <a:off x="2411760" y="1556792"/>
            <a:ext cx="4176464" cy="1080120"/>
          </a:xfrm>
        </p:spPr>
        <p:txBody>
          <a:bodyPr/>
          <a:lstStyle/>
          <a:p>
            <a:r>
              <a:rPr lang="en-GB" sz="6600" b="1" dirty="0" smtClean="0">
                <a:solidFill>
                  <a:schemeClr val="tx2">
                    <a:lumMod val="75000"/>
                  </a:schemeClr>
                </a:solidFill>
              </a:rPr>
              <a:t>Thank you!</a:t>
            </a:r>
            <a:endParaRPr lang="en-GB" sz="6600" b="1" dirty="0">
              <a:solidFill>
                <a:schemeClr val="tx2">
                  <a:lumMod val="75000"/>
                </a:schemeClr>
              </a:solidFill>
            </a:endParaRPr>
          </a:p>
        </p:txBody>
      </p:sp>
      <p:sp>
        <p:nvSpPr>
          <p:cNvPr id="21" name="TextBox 20"/>
          <p:cNvSpPr txBox="1"/>
          <p:nvPr/>
        </p:nvSpPr>
        <p:spPr>
          <a:xfrm>
            <a:off x="3707904" y="5157192"/>
            <a:ext cx="2349108" cy="646331"/>
          </a:xfrm>
          <a:prstGeom prst="rect">
            <a:avLst/>
          </a:prstGeom>
          <a:noFill/>
        </p:spPr>
        <p:txBody>
          <a:bodyPr wrap="square" rtlCol="0">
            <a:spAutoFit/>
          </a:bodyPr>
          <a:lstStyle/>
          <a:p>
            <a:r>
              <a:rPr lang="en-GB" b="1" dirty="0" smtClean="0">
                <a:hlinkClick r:id="rId4"/>
              </a:rPr>
              <a:t>www.rospa.com</a:t>
            </a:r>
            <a:endParaRPr lang="en-GB" b="1" dirty="0" smtClean="0"/>
          </a:p>
          <a:p>
            <a:r>
              <a:rPr lang="en-GB" b="1" smtClean="0">
                <a:hlinkClick r:id="rId5"/>
              </a:rPr>
              <a:t>smerrill@rospa.com</a:t>
            </a:r>
            <a:r>
              <a:rPr lang="en-GB" b="1" smtClean="0"/>
              <a:t> </a:t>
            </a:r>
            <a:endParaRPr lang="en-GB" b="1" dirty="0"/>
          </a:p>
        </p:txBody>
      </p:sp>
      <p:grpSp>
        <p:nvGrpSpPr>
          <p:cNvPr id="27" name="Group 26"/>
          <p:cNvGrpSpPr/>
          <p:nvPr/>
        </p:nvGrpSpPr>
        <p:grpSpPr>
          <a:xfrm>
            <a:off x="467544" y="476670"/>
            <a:ext cx="1872208" cy="2591015"/>
            <a:chOff x="467544" y="476670"/>
            <a:chExt cx="1872208" cy="2591015"/>
          </a:xfrm>
        </p:grpSpPr>
        <p:sp>
          <p:nvSpPr>
            <p:cNvPr id="9" name="Freeform 15"/>
            <p:cNvSpPr>
              <a:spLocks noChangeAspect="1"/>
            </p:cNvSpPr>
            <p:nvPr/>
          </p:nvSpPr>
          <p:spPr bwMode="auto">
            <a:xfrm>
              <a:off x="467544" y="476670"/>
              <a:ext cx="1872208" cy="2591015"/>
            </a:xfrm>
            <a:custGeom>
              <a:avLst/>
              <a:gdLst/>
              <a:ahLst/>
              <a:cxnLst>
                <a:cxn ang="0">
                  <a:pos x="0" y="1051"/>
                </a:cxn>
                <a:cxn ang="0">
                  <a:pos x="0" y="0"/>
                </a:cxn>
                <a:cxn ang="0">
                  <a:pos x="104" y="0"/>
                </a:cxn>
                <a:cxn ang="0">
                  <a:pos x="170" y="0"/>
                </a:cxn>
                <a:cxn ang="0">
                  <a:pos x="732" y="0"/>
                </a:cxn>
                <a:cxn ang="0">
                  <a:pos x="732" y="1054"/>
                </a:cxn>
                <a:cxn ang="0">
                  <a:pos x="193" y="1054"/>
                </a:cxn>
                <a:cxn ang="0">
                  <a:pos x="193" y="1115"/>
                </a:cxn>
                <a:cxn ang="0">
                  <a:pos x="125" y="1054"/>
                </a:cxn>
                <a:cxn ang="0">
                  <a:pos x="0" y="1054"/>
                </a:cxn>
              </a:cxnLst>
              <a:rect l="0" t="0" r="r" b="b"/>
              <a:pathLst>
                <a:path w="732" h="1115">
                  <a:moveTo>
                    <a:pt x="0" y="1051"/>
                  </a:moveTo>
                  <a:lnTo>
                    <a:pt x="0" y="0"/>
                  </a:lnTo>
                  <a:lnTo>
                    <a:pt x="104" y="0"/>
                  </a:lnTo>
                  <a:lnTo>
                    <a:pt x="170" y="0"/>
                  </a:lnTo>
                  <a:lnTo>
                    <a:pt x="732" y="0"/>
                  </a:lnTo>
                  <a:lnTo>
                    <a:pt x="732" y="1054"/>
                  </a:lnTo>
                  <a:lnTo>
                    <a:pt x="193" y="1054"/>
                  </a:lnTo>
                  <a:lnTo>
                    <a:pt x="193" y="1115"/>
                  </a:lnTo>
                  <a:lnTo>
                    <a:pt x="125"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7" name="Picture 2"/>
            <p:cNvPicPr>
              <a:picLocks noChangeAspect="1" noChangeArrowheads="1"/>
            </p:cNvPicPr>
            <p:nvPr/>
          </p:nvPicPr>
          <p:blipFill>
            <a:blip r:embed="rId6" cstate="print"/>
            <a:srcRect/>
            <a:stretch>
              <a:fillRect/>
            </a:stretch>
          </p:blipFill>
          <p:spPr bwMode="auto">
            <a:xfrm>
              <a:off x="539552" y="548680"/>
              <a:ext cx="1705070" cy="2314575"/>
            </a:xfrm>
            <a:prstGeom prst="rect">
              <a:avLst/>
            </a:prstGeom>
            <a:noFill/>
            <a:ln w="9525">
              <a:noFill/>
              <a:miter lim="800000"/>
              <a:headEnd/>
              <a:tailEnd/>
            </a:ln>
          </p:spPr>
        </p:pic>
      </p:grpSp>
      <p:grpSp>
        <p:nvGrpSpPr>
          <p:cNvPr id="26" name="Group 25"/>
          <p:cNvGrpSpPr/>
          <p:nvPr/>
        </p:nvGrpSpPr>
        <p:grpSpPr>
          <a:xfrm>
            <a:off x="6804248" y="2636912"/>
            <a:ext cx="2088233" cy="2939312"/>
            <a:chOff x="6876255" y="2628110"/>
            <a:chExt cx="2088233" cy="2939312"/>
          </a:xfrm>
        </p:grpSpPr>
        <p:sp>
          <p:nvSpPr>
            <p:cNvPr id="15" name="Freeform 27"/>
            <p:cNvSpPr>
              <a:spLocks noChangeAspect="1"/>
            </p:cNvSpPr>
            <p:nvPr/>
          </p:nvSpPr>
          <p:spPr bwMode="auto">
            <a:xfrm>
              <a:off x="6876255" y="2628110"/>
              <a:ext cx="2088233" cy="2939312"/>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2" name="Picture 3"/>
            <p:cNvPicPr>
              <a:picLocks noChangeAspect="1" noChangeArrowheads="1"/>
            </p:cNvPicPr>
            <p:nvPr/>
          </p:nvPicPr>
          <p:blipFill>
            <a:blip r:embed="rId7" cstate="print"/>
            <a:srcRect/>
            <a:stretch>
              <a:fillRect/>
            </a:stretch>
          </p:blipFill>
          <p:spPr bwMode="auto">
            <a:xfrm>
              <a:off x="6957927" y="2719124"/>
              <a:ext cx="1915200" cy="2599429"/>
            </a:xfrm>
            <a:prstGeom prst="rect">
              <a:avLst/>
            </a:prstGeom>
            <a:noFill/>
            <a:ln w="9525">
              <a:noFill/>
              <a:miter lim="800000"/>
              <a:headEnd/>
              <a:tailEnd/>
            </a:ln>
          </p:spPr>
        </p:pic>
      </p:grpSp>
      <p:grpSp>
        <p:nvGrpSpPr>
          <p:cNvPr id="25" name="Group 24"/>
          <p:cNvGrpSpPr/>
          <p:nvPr/>
        </p:nvGrpSpPr>
        <p:grpSpPr>
          <a:xfrm>
            <a:off x="467544" y="3140968"/>
            <a:ext cx="1872208" cy="2664296"/>
            <a:chOff x="467544" y="3212976"/>
            <a:chExt cx="1800200" cy="2592288"/>
          </a:xfrm>
        </p:grpSpPr>
        <p:sp>
          <p:nvSpPr>
            <p:cNvPr id="6" name="Freeform 19"/>
            <p:cNvSpPr>
              <a:spLocks/>
            </p:cNvSpPr>
            <p:nvPr/>
          </p:nvSpPr>
          <p:spPr bwMode="auto">
            <a:xfrm flipH="1">
              <a:off x="467544" y="3212976"/>
              <a:ext cx="1800200" cy="2592288"/>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4" name="Picture 2"/>
            <p:cNvPicPr>
              <a:picLocks noChangeAspect="1" noChangeArrowheads="1"/>
            </p:cNvPicPr>
            <p:nvPr/>
          </p:nvPicPr>
          <p:blipFill>
            <a:blip r:embed="rId8" cstate="print"/>
            <a:srcRect b="25422"/>
            <a:stretch>
              <a:fillRect/>
            </a:stretch>
          </p:blipFill>
          <p:spPr bwMode="auto">
            <a:xfrm>
              <a:off x="683567" y="3284983"/>
              <a:ext cx="1498187" cy="2304257"/>
            </a:xfrm>
            <a:prstGeom prst="rect">
              <a:avLst/>
            </a:prstGeom>
            <a:noFill/>
            <a:ln w="9525">
              <a:solidFill>
                <a:schemeClr val="accent1"/>
              </a:solid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The Problem</a:t>
            </a:r>
            <a:endParaRPr lang="en-GB" b="1" dirty="0"/>
          </a:p>
        </p:txBody>
      </p:sp>
      <p:sp>
        <p:nvSpPr>
          <p:cNvPr id="7" name="Content Placeholder 6"/>
          <p:cNvSpPr>
            <a:spLocks noGrp="1"/>
          </p:cNvSpPr>
          <p:nvPr>
            <p:ph sz="quarter" idx="16"/>
          </p:nvPr>
        </p:nvSpPr>
        <p:spPr>
          <a:xfrm>
            <a:off x="467544" y="1412776"/>
            <a:ext cx="7776864" cy="3960440"/>
          </a:xfrm>
        </p:spPr>
        <p:txBody>
          <a:bodyPr/>
          <a:lstStyle/>
          <a:p>
            <a:r>
              <a:rPr lang="en-GB" dirty="0"/>
              <a:t>Most accidental poisoning happens to children younger than five years </a:t>
            </a:r>
            <a:r>
              <a:rPr lang="en-GB" dirty="0" smtClean="0"/>
              <a:t>old. </a:t>
            </a:r>
          </a:p>
          <a:p>
            <a:r>
              <a:rPr lang="en-GB" dirty="0" smtClean="0"/>
              <a:t>In the UK there are over 16,000 hospital overnight admissions every year</a:t>
            </a:r>
            <a:endParaRPr lang="en-GB" sz="1200" dirty="0" smtClean="0"/>
          </a:p>
          <a:p>
            <a:r>
              <a:rPr lang="en-GB" dirty="0"/>
              <a:t>Most involved medicines(70%) cleaning products (20%) </a:t>
            </a:r>
            <a:endParaRPr lang="en-GB" dirty="0" smtClean="0"/>
          </a:p>
          <a:p>
            <a:pPr>
              <a:buNone/>
            </a:pPr>
            <a:endParaRPr lang="en-GB" sz="100" dirty="0" smtClean="0"/>
          </a:p>
          <a:p>
            <a:r>
              <a:rPr lang="en-GB" dirty="0" smtClean="0"/>
              <a:t>children aged one </a:t>
            </a:r>
            <a:r>
              <a:rPr lang="en-GB" dirty="0"/>
              <a:t>to three </a:t>
            </a:r>
            <a:r>
              <a:rPr lang="en-GB" dirty="0" smtClean="0"/>
              <a:t>years most </a:t>
            </a:r>
            <a:r>
              <a:rPr lang="en-GB" dirty="0"/>
              <a:t>at </a:t>
            </a:r>
            <a:r>
              <a:rPr lang="en-GB" dirty="0" smtClean="0"/>
              <a:t>risk</a:t>
            </a:r>
            <a:endParaRPr lang="en-GB" sz="1200" dirty="0"/>
          </a:p>
          <a:p>
            <a:r>
              <a:rPr lang="en-GB" dirty="0"/>
              <a:t>Children from the poorest families are three times more likely to be admitted to hospital due </a:t>
            </a:r>
            <a:r>
              <a:rPr lang="en-GB" dirty="0" smtClean="0"/>
              <a:t>to an </a:t>
            </a:r>
            <a:r>
              <a:rPr lang="en-GB" dirty="0"/>
              <a:t>accident, including accidental poisoning</a:t>
            </a: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792088"/>
          </a:xfrm>
        </p:spPr>
        <p:txBody>
          <a:bodyPr/>
          <a:lstStyle/>
          <a:p>
            <a:r>
              <a:rPr lang="en-GB" b="1" dirty="0" smtClean="0"/>
              <a:t>Selection of target areas </a:t>
            </a:r>
          </a:p>
          <a:p>
            <a:pPr algn="ctr"/>
            <a:r>
              <a:rPr lang="en-GB" sz="1800" dirty="0" smtClean="0"/>
              <a:t>Emergency </a:t>
            </a:r>
            <a:r>
              <a:rPr lang="en-GB" sz="1800" dirty="0"/>
              <a:t>hospital admissions due to poisoning from medicines (aged 0-4 years)2011/12 - </a:t>
            </a:r>
            <a:r>
              <a:rPr lang="en-GB" sz="1800" dirty="0" smtClean="0"/>
              <a:t>15/16 Rate </a:t>
            </a:r>
            <a:r>
              <a:rPr lang="en-GB" sz="1800" dirty="0"/>
              <a:t>- per 100,000</a:t>
            </a:r>
            <a:endParaRPr lang="en-GB" sz="1800" dirty="0">
              <a:effectLst/>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398" y="1700212"/>
            <a:ext cx="6190102" cy="3745012"/>
          </a:xfrm>
          <a:prstGeom prst="rect">
            <a:avLst/>
          </a:prstGeom>
        </p:spPr>
      </p:pic>
    </p:spTree>
    <p:extLst>
      <p:ext uri="{BB962C8B-B14F-4D97-AF65-F5344CB8AC3E}">
        <p14:creationId xmlns:p14="http://schemas.microsoft.com/office/powerpoint/2010/main" val="424207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The Programme</a:t>
            </a:r>
            <a:endParaRPr lang="en-GB" b="1" dirty="0"/>
          </a:p>
        </p:txBody>
      </p:sp>
      <p:sp>
        <p:nvSpPr>
          <p:cNvPr id="7" name="Content Placeholder 6"/>
          <p:cNvSpPr>
            <a:spLocks noGrp="1"/>
          </p:cNvSpPr>
          <p:nvPr>
            <p:ph sz="quarter" idx="16"/>
          </p:nvPr>
        </p:nvSpPr>
        <p:spPr>
          <a:xfrm>
            <a:off x="467544" y="1340768"/>
            <a:ext cx="5616624" cy="3960440"/>
          </a:xfrm>
        </p:spPr>
        <p:txBody>
          <a:bodyPr/>
          <a:lstStyle/>
          <a:p>
            <a:r>
              <a:rPr lang="en-US" dirty="0"/>
              <a:t>Take Action Today, Keep Them Away is an </a:t>
            </a:r>
            <a:r>
              <a:rPr lang="en-US" dirty="0" smtClean="0"/>
              <a:t>industry supported </a:t>
            </a:r>
            <a:r>
              <a:rPr lang="en-US" dirty="0"/>
              <a:t>campaign funded by the UKCPI under the Product Stewardship Programme for Liquid Laundry </a:t>
            </a:r>
            <a:r>
              <a:rPr lang="en-US" dirty="0" smtClean="0"/>
              <a:t>Detergent Capsules</a:t>
            </a:r>
            <a:endParaRPr lang="en-US" sz="1800" dirty="0">
              <a:latin typeface="Arial" pitchFamily="34" charset="0"/>
              <a:cs typeface="Arial" pitchFamily="34" charset="0"/>
            </a:endParaRPr>
          </a:p>
          <a:p>
            <a:pPr lvl="0"/>
            <a:r>
              <a:rPr lang="en-GB" dirty="0"/>
              <a:t>Raising awareness of the </a:t>
            </a:r>
            <a:r>
              <a:rPr lang="en-GB" dirty="0" smtClean="0"/>
              <a:t>potential </a:t>
            </a:r>
            <a:r>
              <a:rPr lang="en-GB" dirty="0"/>
              <a:t>for accidents and </a:t>
            </a:r>
            <a:r>
              <a:rPr lang="en-GB" dirty="0" smtClean="0"/>
              <a:t>how </a:t>
            </a:r>
            <a:r>
              <a:rPr lang="en-GB" dirty="0"/>
              <a:t>to prevent </a:t>
            </a:r>
            <a:r>
              <a:rPr lang="en-GB" dirty="0" smtClean="0"/>
              <a:t>them</a:t>
            </a:r>
            <a:endParaRPr lang="en-GB" sz="1800" dirty="0"/>
          </a:p>
          <a:p>
            <a:pPr lvl="0"/>
            <a:r>
              <a:rPr lang="en-GB" dirty="0"/>
              <a:t>Developing safer products on the </a:t>
            </a:r>
            <a:r>
              <a:rPr lang="en-GB" dirty="0" smtClean="0"/>
              <a:t>market</a:t>
            </a:r>
          </a:p>
          <a:p>
            <a:pPr lvl="0"/>
            <a:r>
              <a:rPr lang="en-GB" dirty="0" smtClean="0"/>
              <a:t>Now in its </a:t>
            </a:r>
            <a:r>
              <a:rPr lang="en-GB" dirty="0" smtClean="0"/>
              <a:t>fifth </a:t>
            </a:r>
            <a:r>
              <a:rPr lang="en-GB" dirty="0" smtClean="0"/>
              <a:t>year</a:t>
            </a:r>
          </a:p>
          <a:p>
            <a:pPr marL="0" lvl="0" indent="0">
              <a:buNone/>
            </a:pPr>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228184" y="260648"/>
            <a:ext cx="2629472" cy="542277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The Tools</a:t>
            </a:r>
            <a:endParaRPr lang="en-GB" b="1" dirty="0"/>
          </a:p>
        </p:txBody>
      </p:sp>
      <p:sp>
        <p:nvSpPr>
          <p:cNvPr id="7" name="Content Placeholder 6"/>
          <p:cNvSpPr>
            <a:spLocks noGrp="1"/>
          </p:cNvSpPr>
          <p:nvPr>
            <p:ph sz="quarter" idx="16"/>
          </p:nvPr>
        </p:nvSpPr>
        <p:spPr>
          <a:xfrm>
            <a:off x="467544" y="1268759"/>
            <a:ext cx="5688632" cy="4414661"/>
          </a:xfrm>
        </p:spPr>
        <p:txBody>
          <a:bodyPr/>
          <a:lstStyle/>
          <a:p>
            <a:pPr>
              <a:buNone/>
            </a:pPr>
            <a:endParaRPr lang="en-US" dirty="0" smtClean="0"/>
          </a:p>
          <a:p>
            <a:r>
              <a:rPr lang="en-US" dirty="0"/>
              <a:t>Briefing </a:t>
            </a:r>
            <a:r>
              <a:rPr lang="en-US" dirty="0" smtClean="0"/>
              <a:t>pack</a:t>
            </a:r>
            <a:endParaRPr lang="en-US" dirty="0"/>
          </a:p>
          <a:p>
            <a:r>
              <a:rPr lang="en-US" dirty="0" smtClean="0"/>
              <a:t>The magnetic pads – visual reminder for the home</a:t>
            </a:r>
            <a:endParaRPr lang="en-US" dirty="0"/>
          </a:p>
          <a:p>
            <a:r>
              <a:rPr lang="en-US" dirty="0" smtClean="0"/>
              <a:t>Checklists for use with and by parents</a:t>
            </a:r>
            <a:endParaRPr lang="en-US" sz="1800" dirty="0">
              <a:latin typeface="Arial" pitchFamily="34" charset="0"/>
              <a:cs typeface="Arial" pitchFamily="34" charset="0"/>
            </a:endParaRPr>
          </a:p>
          <a:p>
            <a:pPr lvl="0"/>
            <a:r>
              <a:rPr lang="en-GB" dirty="0" smtClean="0"/>
              <a:t>Factsheets</a:t>
            </a:r>
            <a:endParaRPr lang="en-GB" sz="1800" dirty="0"/>
          </a:p>
          <a:p>
            <a:pPr lvl="0"/>
            <a:r>
              <a:rPr lang="en-GB" dirty="0" smtClean="0"/>
              <a:t>Feedback forms</a:t>
            </a:r>
            <a:endParaRPr lang="en-GB" dirty="0"/>
          </a:p>
          <a:p>
            <a:pPr marL="0" lvl="0" indent="0">
              <a:buNone/>
            </a:pPr>
            <a:r>
              <a:rPr lang="en-GB" dirty="0" smtClean="0"/>
              <a:t>All of theses can be downloaded from:</a:t>
            </a:r>
          </a:p>
          <a:p>
            <a:pPr marL="0" lvl="0" indent="0">
              <a:buNone/>
            </a:pPr>
            <a:r>
              <a:rPr lang="en-GB" dirty="0"/>
              <a:t> </a:t>
            </a:r>
            <a:r>
              <a:rPr lang="en-GB" sz="1600" dirty="0">
                <a:hlinkClick r:id="rId2"/>
              </a:rPr>
              <a:t>https://www.rospa.com/home-safety/advice/child-safety/household-cleaning-products</a:t>
            </a:r>
            <a:r>
              <a:rPr lang="en-GB" sz="1600" dirty="0" smtClean="0">
                <a:hlinkClick r:id="rId2"/>
              </a:rPr>
              <a:t>/</a:t>
            </a:r>
            <a:endParaRPr lang="en-GB" sz="1600" dirty="0" smtClean="0"/>
          </a:p>
          <a:p>
            <a:pPr marL="0" lvl="0" indent="0">
              <a:buNone/>
            </a:pPr>
            <a:endParaRPr lang="en-GB" dirty="0" smtClean="0"/>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3" cstate="print"/>
          <a:srcRect/>
          <a:stretch>
            <a:fillRect/>
          </a:stretch>
        </p:blipFill>
        <p:spPr bwMode="auto">
          <a:xfrm>
            <a:off x="6660232" y="5877272"/>
            <a:ext cx="1549284" cy="837923"/>
          </a:xfrm>
          <a:prstGeom prst="rect">
            <a:avLst/>
          </a:prstGeom>
          <a:noFill/>
          <a:ln w="9525">
            <a:noFill/>
            <a:miter lim="800000"/>
            <a:headEnd/>
            <a:tailEnd/>
          </a:ln>
        </p:spPr>
      </p:pic>
      <p:pic>
        <p:nvPicPr>
          <p:cNvPr id="8" name="Picture 7" descr="ROSPA-bespoke-pad final version July 14.gif"/>
          <p:cNvPicPr>
            <a:picLocks noChangeAspect="1"/>
          </p:cNvPicPr>
          <p:nvPr/>
        </p:nvPicPr>
        <p:blipFill>
          <a:blip r:embed="rId4" cstate="print"/>
          <a:stretch>
            <a:fillRect/>
          </a:stretch>
        </p:blipFill>
        <p:spPr>
          <a:xfrm>
            <a:off x="6732240" y="1052736"/>
            <a:ext cx="1774051" cy="4591556"/>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a:off x="6228184" y="260648"/>
            <a:ext cx="2629472" cy="542277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The Website</a:t>
            </a:r>
            <a:endParaRPr lang="en-GB" b="1" dirty="0"/>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
        <p:nvSpPr>
          <p:cNvPr id="7" name="Content Placeholder 6"/>
          <p:cNvSpPr>
            <a:spLocks noGrp="1"/>
          </p:cNvSpPr>
          <p:nvPr>
            <p:ph sz="quarter" idx="16"/>
          </p:nvPr>
        </p:nvSpPr>
        <p:spPr>
          <a:xfrm>
            <a:off x="179512" y="3429000"/>
            <a:ext cx="3600400" cy="2448272"/>
          </a:xfrm>
        </p:spPr>
        <p:txBody>
          <a:bodyPr/>
          <a:lstStyle/>
          <a:p>
            <a:pPr>
              <a:buNone/>
            </a:pPr>
            <a:endParaRPr lang="en-US" dirty="0" smtClean="0"/>
          </a:p>
          <a:p>
            <a:r>
              <a:rPr lang="en-US" dirty="0" smtClean="0"/>
              <a:t>Videos</a:t>
            </a:r>
            <a:endParaRPr lang="en-US" dirty="0"/>
          </a:p>
          <a:p>
            <a:r>
              <a:rPr lang="en-US" dirty="0" smtClean="0"/>
              <a:t>Case studies</a:t>
            </a:r>
            <a:endParaRPr lang="en-US" dirty="0"/>
          </a:p>
          <a:p>
            <a:r>
              <a:rPr lang="en-US" dirty="0" smtClean="0"/>
              <a:t>PDFs of all resources</a:t>
            </a:r>
            <a:endParaRPr lang="en-GB" sz="1800" dirty="0" smtClean="0"/>
          </a:p>
          <a:p>
            <a:pPr lvl="0"/>
            <a:r>
              <a:rPr lang="en-GB" dirty="0" smtClean="0"/>
              <a:t>Evaluation reports</a:t>
            </a:r>
          </a:p>
          <a:p>
            <a:pPr lvl="0"/>
            <a:endParaRPr lang="en-GB"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555776" y="1052736"/>
            <a:ext cx="5877675" cy="367354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So far...</a:t>
            </a:r>
            <a:endParaRPr lang="en-GB" b="1" dirty="0"/>
          </a:p>
        </p:txBody>
      </p:sp>
      <p:sp>
        <p:nvSpPr>
          <p:cNvPr id="7" name="Content Placeholder 6"/>
          <p:cNvSpPr>
            <a:spLocks noGrp="1"/>
          </p:cNvSpPr>
          <p:nvPr>
            <p:ph sz="quarter" idx="16"/>
          </p:nvPr>
        </p:nvSpPr>
        <p:spPr>
          <a:xfrm>
            <a:off x="539552" y="620688"/>
            <a:ext cx="5040560" cy="5112568"/>
          </a:xfrm>
        </p:spPr>
        <p:txBody>
          <a:bodyPr/>
          <a:lstStyle/>
          <a:p>
            <a:pPr>
              <a:buNone/>
            </a:pPr>
            <a:endParaRPr lang="en-US" dirty="0" smtClean="0"/>
          </a:p>
          <a:p>
            <a:r>
              <a:rPr lang="en-GB" dirty="0"/>
              <a:t>L</a:t>
            </a:r>
            <a:r>
              <a:rPr lang="en-GB" dirty="0" smtClean="0"/>
              <a:t>aunched </a:t>
            </a:r>
            <a:r>
              <a:rPr lang="en-GB" dirty="0"/>
              <a:t>in </a:t>
            </a:r>
            <a:r>
              <a:rPr lang="en-GB" dirty="0" smtClean="0"/>
              <a:t>twelve regions</a:t>
            </a:r>
            <a:endParaRPr lang="en-GB" dirty="0"/>
          </a:p>
          <a:p>
            <a:r>
              <a:rPr lang="en-GB" dirty="0" smtClean="0"/>
              <a:t>140 </a:t>
            </a:r>
            <a:r>
              <a:rPr lang="en-GB" dirty="0"/>
              <a:t>local partners have delivered the programme.</a:t>
            </a:r>
          </a:p>
          <a:p>
            <a:r>
              <a:rPr lang="en-GB" dirty="0" smtClean="0"/>
              <a:t>Social </a:t>
            </a:r>
            <a:r>
              <a:rPr lang="en-GB" dirty="0"/>
              <a:t>media </a:t>
            </a:r>
            <a:r>
              <a:rPr lang="en-GB" dirty="0" smtClean="0"/>
              <a:t>regularly reached up </a:t>
            </a:r>
            <a:r>
              <a:rPr lang="en-GB" dirty="0"/>
              <a:t>to 26,000 people.</a:t>
            </a:r>
          </a:p>
          <a:p>
            <a:r>
              <a:rPr lang="en-GB" dirty="0" smtClean="0"/>
              <a:t>At </a:t>
            </a:r>
            <a:r>
              <a:rPr lang="en-GB" dirty="0"/>
              <a:t>least </a:t>
            </a:r>
            <a:r>
              <a:rPr lang="en-GB" dirty="0" smtClean="0"/>
              <a:t>400,000 </a:t>
            </a:r>
            <a:r>
              <a:rPr lang="en-GB" dirty="0"/>
              <a:t>families responsible for young </a:t>
            </a:r>
            <a:r>
              <a:rPr lang="en-GB" dirty="0" smtClean="0"/>
              <a:t>children will </a:t>
            </a:r>
            <a:r>
              <a:rPr lang="en-GB" dirty="0"/>
              <a:t>have received advice </a:t>
            </a:r>
            <a:r>
              <a:rPr lang="en-GB" dirty="0" smtClean="0"/>
              <a:t>and resources</a:t>
            </a:r>
            <a:endParaRPr lang="en-GB" dirty="0"/>
          </a:p>
          <a:p>
            <a:r>
              <a:rPr lang="en-GB" dirty="0" smtClean="0"/>
              <a:t>over </a:t>
            </a:r>
            <a:r>
              <a:rPr lang="en-GB" dirty="0"/>
              <a:t>4 million </a:t>
            </a:r>
            <a:r>
              <a:rPr lang="en-GB" dirty="0" smtClean="0"/>
              <a:t>people reached </a:t>
            </a:r>
            <a:r>
              <a:rPr lang="en-GB" dirty="0"/>
              <a:t>through </a:t>
            </a:r>
            <a:r>
              <a:rPr lang="en-GB" dirty="0" smtClean="0"/>
              <a:t> National television</a:t>
            </a:r>
            <a:r>
              <a:rPr lang="en-GB" dirty="0"/>
              <a:t>, </a:t>
            </a:r>
            <a:r>
              <a:rPr lang="en-GB" dirty="0" smtClean="0"/>
              <a:t>radio and newspapers</a:t>
            </a:r>
            <a:endParaRPr lang="en-US" dirty="0" smtClean="0"/>
          </a:p>
          <a:p>
            <a:pPr>
              <a:buNone/>
            </a:pPr>
            <a:endParaRPr lang="en-US" dirty="0"/>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grpSp>
        <p:nvGrpSpPr>
          <p:cNvPr id="9" name="Group 8"/>
          <p:cNvGrpSpPr>
            <a:grpSpLocks noChangeAspect="1"/>
          </p:cNvGrpSpPr>
          <p:nvPr/>
        </p:nvGrpSpPr>
        <p:grpSpPr>
          <a:xfrm>
            <a:off x="5580112" y="3429000"/>
            <a:ext cx="3316801" cy="1928374"/>
            <a:chOff x="1259632" y="908720"/>
            <a:chExt cx="3096344" cy="1800200"/>
          </a:xfrm>
        </p:grpSpPr>
        <p:sp>
          <p:nvSpPr>
            <p:cNvPr id="10" name="Freeform 19"/>
            <p:cNvSpPr>
              <a:spLocks/>
            </p:cNvSpPr>
            <p:nvPr/>
          </p:nvSpPr>
          <p:spPr bwMode="auto">
            <a:xfrm>
              <a:off x="1259632" y="908720"/>
              <a:ext cx="3096344" cy="1800200"/>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C:\Users\amartin\AppData\Local\Temp\Photo TAT NI launch (2).jpg"/>
            <p:cNvPicPr>
              <a:picLocks noChangeAspect="1"/>
            </p:cNvPicPr>
            <p:nvPr/>
          </p:nvPicPr>
          <p:blipFill>
            <a:blip r:embed="rId3" cstate="print"/>
            <a:srcRect r="5500"/>
            <a:stretch>
              <a:fillRect/>
            </a:stretch>
          </p:blipFill>
          <p:spPr bwMode="auto">
            <a:xfrm>
              <a:off x="1328872" y="977958"/>
              <a:ext cx="2977256" cy="1546167"/>
            </a:xfrm>
            <a:prstGeom prst="rect">
              <a:avLst/>
            </a:prstGeom>
            <a:noFill/>
            <a:ln w="9525">
              <a:noFill/>
              <a:miter lim="800000"/>
              <a:headEnd/>
              <a:tailEnd/>
            </a:ln>
          </p:spPr>
        </p:pic>
      </p:grpSp>
      <p:grpSp>
        <p:nvGrpSpPr>
          <p:cNvPr id="12" name="Group 11"/>
          <p:cNvGrpSpPr/>
          <p:nvPr/>
        </p:nvGrpSpPr>
        <p:grpSpPr>
          <a:xfrm>
            <a:off x="5652119" y="908718"/>
            <a:ext cx="3282125" cy="2105251"/>
            <a:chOff x="1331640" y="3140968"/>
            <a:chExt cx="3096344" cy="1986086"/>
          </a:xfrm>
        </p:grpSpPr>
        <p:sp>
          <p:nvSpPr>
            <p:cNvPr id="13" name="Freeform 19"/>
            <p:cNvSpPr>
              <a:spLocks/>
            </p:cNvSpPr>
            <p:nvPr/>
          </p:nvSpPr>
          <p:spPr bwMode="auto">
            <a:xfrm flipH="1">
              <a:off x="1331640" y="3140968"/>
              <a:ext cx="3096344" cy="1986086"/>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l="11478" t="26683" r="3586" b="9278"/>
            <a:stretch>
              <a:fillRect/>
            </a:stretch>
          </p:blipFill>
          <p:spPr bwMode="auto">
            <a:xfrm>
              <a:off x="1475655" y="3212976"/>
              <a:ext cx="2664298" cy="1728199"/>
            </a:xfrm>
            <a:prstGeom prst="rect">
              <a:avLst/>
            </a:prstGeom>
            <a:noFill/>
            <a:ln>
              <a:noFill/>
            </a:ln>
          </p:spPr>
        </p:pic>
      </p:grpSp>
    </p:spTree>
    <p:extLst>
      <p:ext uri="{BB962C8B-B14F-4D97-AF65-F5344CB8AC3E}">
        <p14:creationId xmlns:p14="http://schemas.microsoft.com/office/powerpoint/2010/main" val="2240419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So far...</a:t>
            </a:r>
            <a:endParaRPr lang="en-GB" b="1" dirty="0"/>
          </a:p>
        </p:txBody>
      </p:sp>
      <p:sp>
        <p:nvSpPr>
          <p:cNvPr id="7" name="Content Placeholder 6"/>
          <p:cNvSpPr>
            <a:spLocks noGrp="1"/>
          </p:cNvSpPr>
          <p:nvPr>
            <p:ph sz="quarter" idx="16"/>
          </p:nvPr>
        </p:nvSpPr>
        <p:spPr>
          <a:xfrm>
            <a:off x="527222" y="642550"/>
            <a:ext cx="3972770" cy="4226609"/>
          </a:xfrm>
        </p:spPr>
        <p:txBody>
          <a:bodyPr/>
          <a:lstStyle/>
          <a:p>
            <a:pPr>
              <a:buNone/>
            </a:pPr>
            <a:endParaRPr lang="en-US" sz="3200" dirty="0" smtClean="0"/>
          </a:p>
          <a:p>
            <a:r>
              <a:rPr lang="en-GB" sz="3200" dirty="0" smtClean="0"/>
              <a:t>Birmingham </a:t>
            </a:r>
          </a:p>
          <a:p>
            <a:r>
              <a:rPr lang="en-GB" sz="3200" dirty="0" smtClean="0"/>
              <a:t>Liverpool</a:t>
            </a:r>
            <a:endParaRPr lang="en-GB" sz="3200" dirty="0"/>
          </a:p>
          <a:p>
            <a:r>
              <a:rPr lang="en-GB" sz="3200" dirty="0" smtClean="0"/>
              <a:t>Norfolk</a:t>
            </a:r>
          </a:p>
          <a:p>
            <a:r>
              <a:rPr lang="en-GB" sz="3200" dirty="0" smtClean="0"/>
              <a:t>Bradford</a:t>
            </a:r>
            <a:endParaRPr lang="en-GB" sz="3200" dirty="0"/>
          </a:p>
          <a:p>
            <a:r>
              <a:rPr lang="en-GB" sz="3200" dirty="0" smtClean="0"/>
              <a:t>Nottingham</a:t>
            </a:r>
          </a:p>
          <a:p>
            <a:r>
              <a:rPr lang="en-GB" sz="3200" dirty="0" smtClean="0"/>
              <a:t>Newcastle</a:t>
            </a:r>
            <a:endParaRPr lang="en-GB" sz="3200" dirty="0"/>
          </a:p>
          <a:p>
            <a:endParaRPr lang="en-GB" sz="3200" dirty="0" smtClean="0"/>
          </a:p>
          <a:p>
            <a:pPr>
              <a:buNone/>
            </a:pPr>
            <a:endParaRPr lang="en-US" sz="3200" dirty="0"/>
          </a:p>
          <a:p>
            <a:pPr lvl="0"/>
            <a:endParaRPr lang="en-GB" sz="3200"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
        <p:nvSpPr>
          <p:cNvPr id="15" name="Content Placeholder 6"/>
          <p:cNvSpPr>
            <a:spLocks noGrp="1"/>
          </p:cNvSpPr>
          <p:nvPr>
            <p:ph sz="quarter" idx="16"/>
          </p:nvPr>
        </p:nvSpPr>
        <p:spPr>
          <a:xfrm>
            <a:off x="4355976" y="719848"/>
            <a:ext cx="3960440" cy="4248472"/>
          </a:xfrm>
        </p:spPr>
        <p:txBody>
          <a:bodyPr/>
          <a:lstStyle/>
          <a:p>
            <a:pPr>
              <a:buNone/>
            </a:pPr>
            <a:endParaRPr lang="en-US" sz="3200" dirty="0" smtClean="0"/>
          </a:p>
          <a:p>
            <a:r>
              <a:rPr lang="en-GB" sz="3200" dirty="0"/>
              <a:t>Hampshire</a:t>
            </a:r>
          </a:p>
          <a:p>
            <a:r>
              <a:rPr lang="en-GB" sz="3200" dirty="0"/>
              <a:t>Northern Ireland</a:t>
            </a:r>
            <a:endParaRPr lang="en-US" sz="3200" dirty="0"/>
          </a:p>
          <a:p>
            <a:r>
              <a:rPr lang="en-GB" sz="3200" dirty="0" smtClean="0"/>
              <a:t>Lincolnshire</a:t>
            </a:r>
          </a:p>
          <a:p>
            <a:r>
              <a:rPr lang="en-GB" sz="3200" dirty="0" err="1" smtClean="0"/>
              <a:t>Stockton-on-Tees</a:t>
            </a:r>
            <a:endParaRPr lang="en-GB" sz="3200" dirty="0" smtClean="0"/>
          </a:p>
          <a:p>
            <a:r>
              <a:rPr lang="en-GB" sz="3200" dirty="0" smtClean="0"/>
              <a:t>Chester and Cheshire West</a:t>
            </a:r>
            <a:endParaRPr lang="en-GB" sz="3200" dirty="0"/>
          </a:p>
          <a:p>
            <a:r>
              <a:rPr lang="en-GB" sz="3200" dirty="0" smtClean="0"/>
              <a:t>East Ayrshire</a:t>
            </a:r>
          </a:p>
          <a:p>
            <a:endParaRPr lang="en-GB" sz="3200" dirty="0" smtClean="0"/>
          </a:p>
          <a:p>
            <a:pPr>
              <a:buNone/>
            </a:pPr>
            <a:endParaRPr lang="en-US" sz="3200" dirty="0"/>
          </a:p>
          <a:p>
            <a:pPr lvl="0"/>
            <a:endParaRPr lang="en-GB" sz="3200" dirty="0">
              <a:latin typeface="Arial" pitchFamily="34" charset="0"/>
              <a:cs typeface="Arial" pitchFamily="34" charset="0"/>
            </a:endParaRPr>
          </a:p>
        </p:txBody>
      </p:sp>
    </p:spTree>
    <p:extLst>
      <p:ext uri="{BB962C8B-B14F-4D97-AF65-F5344CB8AC3E}">
        <p14:creationId xmlns:p14="http://schemas.microsoft.com/office/powerpoint/2010/main" val="139624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smtClean="0"/>
              <a:t>Example: Belfast</a:t>
            </a:r>
            <a:endParaRPr lang="en-GB" b="1" dirty="0"/>
          </a:p>
        </p:txBody>
      </p:sp>
      <p:sp>
        <p:nvSpPr>
          <p:cNvPr id="7" name="Content Placeholder 6"/>
          <p:cNvSpPr>
            <a:spLocks noGrp="1"/>
          </p:cNvSpPr>
          <p:nvPr>
            <p:ph sz="quarter" idx="16"/>
          </p:nvPr>
        </p:nvSpPr>
        <p:spPr>
          <a:xfrm>
            <a:off x="309268" y="476672"/>
            <a:ext cx="8079156" cy="5112568"/>
          </a:xfrm>
        </p:spPr>
        <p:txBody>
          <a:bodyPr/>
          <a:lstStyle/>
          <a:p>
            <a:pPr>
              <a:buNone/>
            </a:pPr>
            <a:endParaRPr lang="en-US" dirty="0" smtClean="0"/>
          </a:p>
          <a:p>
            <a:r>
              <a:rPr lang="en-GB" dirty="0" smtClean="0"/>
              <a:t>11,000 </a:t>
            </a:r>
            <a:r>
              <a:rPr lang="en-GB" dirty="0"/>
              <a:t>of the magnetic notepads. To </a:t>
            </a:r>
            <a:r>
              <a:rPr lang="en-GB" dirty="0" smtClean="0"/>
              <a:t>date 9,500 distributed via</a:t>
            </a:r>
            <a:endParaRPr lang="en-GB" dirty="0"/>
          </a:p>
          <a:p>
            <a:pPr lvl="1"/>
            <a:r>
              <a:rPr lang="en-GB" sz="2000" b="1" dirty="0">
                <a:solidFill>
                  <a:srgbClr val="001E62"/>
                </a:solidFill>
              </a:rPr>
              <a:t>Health visiting teams</a:t>
            </a:r>
          </a:p>
          <a:p>
            <a:pPr lvl="1"/>
            <a:r>
              <a:rPr lang="en-GB" sz="2000" b="1" dirty="0">
                <a:solidFill>
                  <a:srgbClr val="001E62"/>
                </a:solidFill>
              </a:rPr>
              <a:t>10x Belfast Sure Starts</a:t>
            </a:r>
          </a:p>
          <a:p>
            <a:pPr lvl="1"/>
            <a:r>
              <a:rPr lang="en-GB" sz="2000" b="1" dirty="0">
                <a:solidFill>
                  <a:srgbClr val="001E62"/>
                </a:solidFill>
              </a:rPr>
              <a:t>Family Nurse Partnership </a:t>
            </a:r>
          </a:p>
          <a:p>
            <a:pPr lvl="1"/>
            <a:r>
              <a:rPr lang="en-GB" sz="2000" b="1" dirty="0">
                <a:solidFill>
                  <a:srgbClr val="001E62"/>
                </a:solidFill>
              </a:rPr>
              <a:t>Local primary schools</a:t>
            </a:r>
          </a:p>
          <a:p>
            <a:pPr lvl="1"/>
            <a:r>
              <a:rPr lang="en-GB" sz="2000" b="1" dirty="0">
                <a:solidFill>
                  <a:srgbClr val="001E62"/>
                </a:solidFill>
              </a:rPr>
              <a:t>Home Start </a:t>
            </a:r>
          </a:p>
          <a:p>
            <a:pPr lvl="1"/>
            <a:r>
              <a:rPr lang="en-GB" sz="2000" b="1" dirty="0">
                <a:solidFill>
                  <a:srgbClr val="001E62"/>
                </a:solidFill>
              </a:rPr>
              <a:t>Belfast Health and Social Care Trust – Health Improvement Team </a:t>
            </a:r>
          </a:p>
          <a:p>
            <a:pPr lvl="1"/>
            <a:r>
              <a:rPr lang="en-GB" sz="2000" b="1" dirty="0" smtClean="0">
                <a:solidFill>
                  <a:srgbClr val="001E62"/>
                </a:solidFill>
              </a:rPr>
              <a:t>Family </a:t>
            </a:r>
            <a:r>
              <a:rPr lang="en-GB" sz="2000" b="1" dirty="0">
                <a:solidFill>
                  <a:srgbClr val="001E62"/>
                </a:solidFill>
              </a:rPr>
              <a:t>Support Hubs</a:t>
            </a:r>
          </a:p>
          <a:p>
            <a:pPr lvl="1"/>
            <a:r>
              <a:rPr lang="en-GB" sz="2000" b="1" dirty="0" smtClean="0">
                <a:solidFill>
                  <a:srgbClr val="001E62"/>
                </a:solidFill>
              </a:rPr>
              <a:t>Volunteer </a:t>
            </a:r>
            <a:r>
              <a:rPr lang="en-GB" sz="2000" b="1" dirty="0">
                <a:solidFill>
                  <a:srgbClr val="001E62"/>
                </a:solidFill>
              </a:rPr>
              <a:t>Now </a:t>
            </a:r>
            <a:endParaRPr lang="en-GB" b="1" dirty="0">
              <a:solidFill>
                <a:srgbClr val="001E62"/>
              </a:solidFill>
            </a:endParaRPr>
          </a:p>
          <a:p>
            <a:pPr lvl="1"/>
            <a:r>
              <a:rPr lang="en-GB" sz="2000" b="1" dirty="0">
                <a:solidFill>
                  <a:srgbClr val="001E62"/>
                </a:solidFill>
              </a:rPr>
              <a:t>H</a:t>
            </a:r>
            <a:r>
              <a:rPr lang="en-GB" sz="2000" b="1" dirty="0" smtClean="0">
                <a:solidFill>
                  <a:srgbClr val="001E62"/>
                </a:solidFill>
              </a:rPr>
              <a:t>ome </a:t>
            </a:r>
            <a:r>
              <a:rPr lang="en-GB" sz="2000" b="1" dirty="0">
                <a:solidFill>
                  <a:srgbClr val="001E62"/>
                </a:solidFill>
              </a:rPr>
              <a:t>safety check scheme in Belfast (approx. 1,450 home visits per year) as well as health fairs</a:t>
            </a:r>
            <a:r>
              <a:rPr lang="en-GB" sz="2000" b="1" dirty="0" smtClean="0">
                <a:solidFill>
                  <a:srgbClr val="001E62"/>
                </a:solidFill>
              </a:rPr>
              <a:t>.</a:t>
            </a:r>
          </a:p>
          <a:p>
            <a:pPr lvl="1"/>
            <a:r>
              <a:rPr lang="en-GB" sz="2000" b="1" dirty="0" smtClean="0">
                <a:solidFill>
                  <a:srgbClr val="001E62"/>
                </a:solidFill>
              </a:rPr>
              <a:t>300 during </a:t>
            </a:r>
            <a:r>
              <a:rPr lang="en-GB" sz="2000" b="1" dirty="0">
                <a:solidFill>
                  <a:srgbClr val="001E62"/>
                </a:solidFill>
              </a:rPr>
              <a:t>events as part of RoSPA Family Safety week</a:t>
            </a:r>
            <a:r>
              <a:rPr lang="en-GB" sz="2000" b="1" dirty="0"/>
              <a:t>. </a:t>
            </a:r>
          </a:p>
          <a:p>
            <a:pPr>
              <a:buNone/>
            </a:pPr>
            <a:endParaRPr lang="en-US" dirty="0"/>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grpSp>
        <p:nvGrpSpPr>
          <p:cNvPr id="15" name="Group 14"/>
          <p:cNvGrpSpPr/>
          <p:nvPr/>
        </p:nvGrpSpPr>
        <p:grpSpPr>
          <a:xfrm rot="20956012">
            <a:off x="6279955" y="1375357"/>
            <a:ext cx="2263514" cy="2160000"/>
            <a:chOff x="751647" y="3017400"/>
            <a:chExt cx="2130600" cy="2050013"/>
          </a:xfrm>
        </p:grpSpPr>
        <p:pic>
          <p:nvPicPr>
            <p:cNvPr id="16" name="Picture 2"/>
            <p:cNvPicPr>
              <a:picLocks noChangeAspect="1" noChangeArrowheads="1"/>
            </p:cNvPicPr>
            <p:nvPr/>
          </p:nvPicPr>
          <p:blipFill>
            <a:blip r:embed="rId3" cstate="print"/>
            <a:srcRect/>
            <a:stretch>
              <a:fillRect/>
            </a:stretch>
          </p:blipFill>
          <p:spPr bwMode="auto">
            <a:xfrm>
              <a:off x="751647" y="3017400"/>
              <a:ext cx="2063512" cy="2050013"/>
            </a:xfrm>
            <a:prstGeom prst="rect">
              <a:avLst/>
            </a:prstGeom>
            <a:noFill/>
            <a:ln w="9525">
              <a:noFill/>
              <a:miter lim="800000"/>
              <a:headEnd/>
              <a:tailEnd/>
            </a:ln>
            <a:effectLst/>
          </p:spPr>
        </p:pic>
        <p:sp>
          <p:nvSpPr>
            <p:cNvPr id="17" name="TextBox 16"/>
            <p:cNvSpPr txBox="1"/>
            <p:nvPr/>
          </p:nvSpPr>
          <p:spPr>
            <a:xfrm>
              <a:off x="1150514" y="3308454"/>
              <a:ext cx="1731733" cy="1402103"/>
            </a:xfrm>
            <a:prstGeom prst="rect">
              <a:avLst/>
            </a:prstGeom>
            <a:noFill/>
            <a:ln>
              <a:noFill/>
            </a:ln>
          </p:spPr>
          <p:txBody>
            <a:bodyPr wrap="square" rtlCol="0">
              <a:spAutoFit/>
            </a:bodyPr>
            <a:lstStyle/>
            <a:p>
              <a:r>
                <a:rPr lang="en-GB" b="1" dirty="0">
                  <a:solidFill>
                    <a:schemeClr val="bg1"/>
                  </a:solidFill>
                </a:rPr>
                <a:t>feedback has been positive and Sure Starts have requested </a:t>
              </a:r>
              <a:r>
                <a:rPr lang="en-GB" b="1" dirty="0" smtClean="0">
                  <a:solidFill>
                    <a:schemeClr val="bg1"/>
                  </a:solidFill>
                </a:rPr>
                <a:t>more…</a:t>
              </a:r>
              <a:endParaRPr lang="en-GB" b="1" dirty="0">
                <a:solidFill>
                  <a:schemeClr val="bg1"/>
                </a:solidFill>
              </a:endParaRPr>
            </a:p>
          </p:txBody>
        </p:sp>
      </p:grpSp>
    </p:spTree>
    <p:extLst>
      <p:ext uri="{BB962C8B-B14F-4D97-AF65-F5344CB8AC3E}">
        <p14:creationId xmlns:p14="http://schemas.microsoft.com/office/powerpoint/2010/main" val="2574962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5669</TotalTime>
  <Words>802</Words>
  <Application>Microsoft Office PowerPoint</Application>
  <PresentationFormat>On-screen Show (4:3)</PresentationFormat>
  <Paragraphs>143</Paragraphs>
  <Slides>19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Times New Roman</vt:lpstr>
      <vt:lpstr>Webdings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pgould</dc:creator>
  <cp:lastModifiedBy>Sheila Merrill</cp:lastModifiedBy>
  <cp:revision>489</cp:revision>
  <cp:lastPrinted>2018-01-03T10:09:00Z</cp:lastPrinted>
  <dcterms:created xsi:type="dcterms:W3CDTF">2015-12-03T09:27:30Z</dcterms:created>
  <dcterms:modified xsi:type="dcterms:W3CDTF">2018-11-21T11:45:33Z</dcterms:modified>
</cp:coreProperties>
</file>